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E212CA-6255-4667-8D8C-850676DA3F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1892BD-823C-443B-A1E0-9E7C2A8D41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A DAY OF </a:t>
            </a:r>
            <a:b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THANKSGIVING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KINGS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  <a:latin typeface="Algerian" pitchFamily="82" charset="0"/>
              </a:rPr>
              <a:t>PRAISES</a:t>
            </a:r>
            <a:endParaRPr lang="en-US" sz="8000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/>
              <a:t>—PRAYER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/>
              <a:t>---REST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</a:t>
            </a:r>
            <a:r>
              <a:rPr lang="en-US" dirty="0" smtClean="0"/>
              <a:t>---ALL OF HIS PROMISES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</a:t>
            </a:r>
            <a:r>
              <a:rPr lang="en-US" dirty="0" smtClean="0"/>
              <a:t>----IN US// I---INCLINE OUR HEART TO HIM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---SERVE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---EARTH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---STAY  TRUE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1 KINGS 8:1ff</a:t>
            </a:r>
            <a:endParaRPr lang="en-US" sz="66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THANKSGIVING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PRAISES</a:t>
            </a:r>
            <a:endParaRPr lang="en-US" sz="8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sz="6000" dirty="0" smtClean="0">
                <a:latin typeface="Algerian" pitchFamily="82" charset="0"/>
              </a:rPr>
              <a:t>P---</a:t>
            </a:r>
            <a:r>
              <a:rPr lang="en-US" sz="6000" u="sng" dirty="0" smtClean="0">
                <a:solidFill>
                  <a:srgbClr val="FF0000"/>
                </a:solidFill>
                <a:latin typeface="Algerian" pitchFamily="82" charset="0"/>
              </a:rPr>
              <a:t>PRAYER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800" dirty="0" smtClean="0"/>
              <a:t>of dedication to God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Kings 8:22-53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R---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REST</a:t>
            </a:r>
            <a:r>
              <a:rPr lang="en-US" sz="6000" dirty="0" smtClean="0">
                <a:latin typeface="Algerian" pitchFamily="82" charset="0"/>
              </a:rPr>
              <a:t>  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R---</a:t>
            </a:r>
            <a:r>
              <a:rPr lang="en-US" u="sng" dirty="0" smtClean="0">
                <a:solidFill>
                  <a:srgbClr val="FF0000"/>
                </a:solidFill>
              </a:rPr>
              <a:t>REST</a:t>
            </a:r>
            <a:r>
              <a:rPr lang="en-US" dirty="0" smtClean="0"/>
              <a:t> THAT WAS PROMISED FROM GOD.</a:t>
            </a:r>
          </a:p>
          <a:p>
            <a:r>
              <a:rPr lang="en-US" dirty="0" smtClean="0"/>
              <a:t>1 KINGS 8:56A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lgerian" pitchFamily="82" charset="0"/>
              </a:rPr>
              <a:t>A</a:t>
            </a:r>
            <a:r>
              <a:rPr lang="en-US" sz="5400" dirty="0" smtClean="0"/>
              <a:t>---</a:t>
            </a:r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ALL OF HIS PROMISES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A—</a:t>
            </a:r>
            <a:r>
              <a:rPr lang="en-US" u="sng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u="sng" dirty="0" smtClean="0"/>
              <a:t>OF HIS PROMISES </a:t>
            </a:r>
            <a:r>
              <a:rPr lang="en-US" dirty="0" smtClean="0"/>
              <a:t>WILL  BE FULFILLED.</a:t>
            </a:r>
          </a:p>
          <a:p>
            <a:r>
              <a:rPr lang="en-US" dirty="0" smtClean="0"/>
              <a:t>1 KINGS 8:56B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I---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IN US GOD ABIDES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I---</a:t>
            </a:r>
            <a:r>
              <a:rPr lang="en-US" u="sng" dirty="0" smtClean="0">
                <a:solidFill>
                  <a:srgbClr val="FF0000"/>
                </a:solidFill>
              </a:rPr>
              <a:t>IN US </a:t>
            </a:r>
            <a:r>
              <a:rPr lang="en-US" dirty="0" smtClean="0"/>
              <a:t>GOD ABIDES.</a:t>
            </a:r>
          </a:p>
          <a:p>
            <a:r>
              <a:rPr lang="en-US" dirty="0" smtClean="0"/>
              <a:t>I KINGS 8:57</a:t>
            </a:r>
          </a:p>
          <a:p>
            <a:endParaRPr lang="en-US" dirty="0"/>
          </a:p>
          <a:p>
            <a:r>
              <a:rPr lang="en-US" dirty="0" smtClean="0"/>
              <a:t>I---</a:t>
            </a:r>
            <a:r>
              <a:rPr lang="en-US" u="sng" dirty="0" smtClean="0">
                <a:solidFill>
                  <a:srgbClr val="FF0000"/>
                </a:solidFill>
              </a:rPr>
              <a:t>INCLINE</a:t>
            </a:r>
            <a:r>
              <a:rPr lang="en-US" dirty="0" smtClean="0"/>
              <a:t> OUR HEART TO HIM.  8:58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S---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SERVE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S---</a:t>
            </a:r>
            <a:r>
              <a:rPr lang="en-US" u="sng" dirty="0" smtClean="0">
                <a:solidFill>
                  <a:srgbClr val="FF0000"/>
                </a:solidFill>
              </a:rPr>
              <a:t>SERVE</a:t>
            </a:r>
            <a:r>
              <a:rPr lang="en-US" dirty="0" smtClean="0"/>
              <a:t> THE LORD OUR GOD. 8:58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E---</a:t>
            </a:r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EARTH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E---</a:t>
            </a:r>
            <a:r>
              <a:rPr lang="en-US" u="sng" dirty="0" smtClean="0">
                <a:solidFill>
                  <a:srgbClr val="FF0000"/>
                </a:solidFill>
              </a:rPr>
              <a:t>EARTH</a:t>
            </a:r>
            <a:r>
              <a:rPr lang="en-US" dirty="0" smtClean="0"/>
              <a:t> WILL KNOW THE LORD IS GOD.  8:60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lgerian" pitchFamily="82" charset="0"/>
              </a:rPr>
              <a:t>S---</a:t>
            </a:r>
            <a:r>
              <a:rPr lang="en-US" sz="6600" dirty="0" smtClean="0">
                <a:solidFill>
                  <a:srgbClr val="FF0000"/>
                </a:solidFill>
                <a:latin typeface="Algerian" pitchFamily="82" charset="0"/>
              </a:rPr>
              <a:t>STAY</a:t>
            </a:r>
            <a:endParaRPr lang="en-US" sz="6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S—</a:t>
            </a:r>
            <a:r>
              <a:rPr lang="en-US" u="sng" dirty="0" smtClean="0">
                <a:solidFill>
                  <a:srgbClr val="FF0000"/>
                </a:solidFill>
              </a:rPr>
              <a:t>STAY</a:t>
            </a:r>
            <a:r>
              <a:rPr lang="en-US" dirty="0" smtClean="0"/>
              <a:t> WHOLEHEAREDLY TRUE TO GOD.  8:61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147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A DAY OF  THANKSGIVING</vt:lpstr>
      <vt:lpstr>1 KINGS 8:1ff</vt:lpstr>
      <vt:lpstr>THANKSGIVING PRAISES</vt:lpstr>
      <vt:lpstr>R---REST  </vt:lpstr>
      <vt:lpstr>A---ALL OF HIS PROMISES</vt:lpstr>
      <vt:lpstr>I---IN US GOD ABIDES</vt:lpstr>
      <vt:lpstr>S---SERVE</vt:lpstr>
      <vt:lpstr>E---EARTH</vt:lpstr>
      <vt:lpstr>S---STAY</vt:lpstr>
      <vt:lpstr>PRAISES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OF  THANKSGIVING</dc:title>
  <dc:creator>PastorSteve</dc:creator>
  <cp:lastModifiedBy>PastorSteve</cp:lastModifiedBy>
  <cp:revision>1</cp:revision>
  <dcterms:created xsi:type="dcterms:W3CDTF">2017-11-16T16:28:22Z</dcterms:created>
  <dcterms:modified xsi:type="dcterms:W3CDTF">2017-11-16T17:51:15Z</dcterms:modified>
</cp:coreProperties>
</file>