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70" r:id="rId11"/>
    <p:sldId id="271" r:id="rId12"/>
    <p:sldId id="269" r:id="rId13"/>
    <p:sldId id="272" r:id="rId14"/>
    <p:sldId id="267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17E459-5007-4298-8BDD-4638F3881596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C972C7-21F1-4728-83F5-3CCCD2D35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7E459-5007-4298-8BDD-4638F3881596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972C7-21F1-4728-83F5-3CCCD2D35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7E459-5007-4298-8BDD-4638F3881596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972C7-21F1-4728-83F5-3CCCD2D35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7E459-5007-4298-8BDD-4638F3881596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972C7-21F1-4728-83F5-3CCCD2D354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7E459-5007-4298-8BDD-4638F3881596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972C7-21F1-4728-83F5-3CCCD2D354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7E459-5007-4298-8BDD-4638F3881596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972C7-21F1-4728-83F5-3CCCD2D354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7E459-5007-4298-8BDD-4638F3881596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972C7-21F1-4728-83F5-3CCCD2D35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7E459-5007-4298-8BDD-4638F3881596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972C7-21F1-4728-83F5-3CCCD2D354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7E459-5007-4298-8BDD-4638F3881596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972C7-21F1-4728-83F5-3CCCD2D35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817E459-5007-4298-8BDD-4638F3881596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972C7-21F1-4728-83F5-3CCCD2D35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17E459-5007-4298-8BDD-4638F3881596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C972C7-21F1-4728-83F5-3CCCD2D354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817E459-5007-4298-8BDD-4638F3881596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5C972C7-21F1-4728-83F5-3CCCD2D35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283845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Algerian" pitchFamily="82" charset="0"/>
              </a:rPr>
              <a:t>WHERE IS YOUR HEART?</a:t>
            </a:r>
            <a:endParaRPr lang="en-US" sz="8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Luke 12:13-34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1_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6580" y="1481138"/>
            <a:ext cx="6770839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WHAT, ME WORRY?????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5_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6580" y="1481138"/>
            <a:ext cx="6770839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SCARED/CONCERNED PADDLER..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8_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6580" y="1481138"/>
            <a:ext cx="6770839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…IS A GOOD PADDLER!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4_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6580" y="1481138"/>
            <a:ext cx="6770839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THINK I CAN…I THINK I CAN.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YES!  WE DID SURVIVE.</a:t>
            </a:r>
            <a:br>
              <a:rPr lang="en-US" dirty="0" smtClean="0"/>
            </a:br>
            <a:r>
              <a:rPr lang="en-US" dirty="0" smtClean="0"/>
              <a:t>LET’S DO IT AGAIN!!!!</a:t>
            </a:r>
            <a:endParaRPr lang="en-US" dirty="0"/>
          </a:p>
        </p:txBody>
      </p:sp>
      <p:pic>
        <p:nvPicPr>
          <p:cNvPr id="1026" name="Picture 2" descr="C:\Users\jshok\Desktop\White Water Rafting Photos 2017\11_2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6580" y="1447800"/>
            <a:ext cx="6770839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“God’s pleasures and our treasures must go together.”   W.W. Wiersbe</a:t>
            </a:r>
          </a:p>
          <a:p>
            <a:r>
              <a:rPr lang="en-US" dirty="0" smtClean="0"/>
              <a:t>What do you set your HEART on?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 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SEEK HIS KINGDOM </a:t>
            </a:r>
            <a:r>
              <a:rPr lang="en-US" dirty="0" smtClean="0"/>
              <a:t>(31).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502091"/>
          </a:xfrm>
        </p:spPr>
        <p:txBody>
          <a:bodyPr/>
          <a:lstStyle/>
          <a:p>
            <a:r>
              <a:rPr lang="en-US" dirty="0" smtClean="0"/>
              <a:t>“Wealth can be </a:t>
            </a:r>
            <a:r>
              <a:rPr lang="en-US" i="1" dirty="0" smtClean="0"/>
              <a:t>enjoyed</a:t>
            </a:r>
            <a:r>
              <a:rPr lang="en-US" dirty="0" smtClean="0"/>
              <a:t> and </a:t>
            </a:r>
            <a:r>
              <a:rPr lang="en-US" i="1" dirty="0" smtClean="0"/>
              <a:t>employed</a:t>
            </a:r>
            <a:r>
              <a:rPr lang="en-US" dirty="0" smtClean="0"/>
              <a:t>”           if we make it our purpose to honor God.</a:t>
            </a:r>
          </a:p>
          <a:p>
            <a:r>
              <a:rPr lang="en-US" dirty="0" smtClean="0"/>
              <a:t>“For where your treasure is , there your heart will be also”  (12:34).</a:t>
            </a:r>
          </a:p>
          <a:p>
            <a:r>
              <a:rPr lang="en-US" dirty="0" smtClean="0"/>
              <a:t>WHAT DO YOU SET YOUR HEART ON?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 PUT YOUR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TREASURE IN HEAVEN </a:t>
            </a:r>
            <a:r>
              <a:rPr lang="en-US" dirty="0" smtClean="0"/>
              <a:t>(32-34).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Annual checkup.</a:t>
            </a:r>
          </a:p>
          <a:p>
            <a:r>
              <a:rPr lang="en-US" dirty="0" smtClean="0"/>
              <a:t>Bad news…</a:t>
            </a:r>
          </a:p>
          <a:p>
            <a:r>
              <a:rPr lang="en-US" dirty="0" smtClean="0"/>
              <a:t>High blood pressure…</a:t>
            </a:r>
          </a:p>
          <a:p>
            <a:r>
              <a:rPr lang="en-US" dirty="0" smtClean="0"/>
              <a:t>Stress levels…</a:t>
            </a:r>
          </a:p>
          <a:p>
            <a:r>
              <a:rPr lang="en-US" dirty="0" smtClean="0"/>
              <a:t>Overweight…</a:t>
            </a:r>
          </a:p>
          <a:p>
            <a:r>
              <a:rPr lang="en-US" dirty="0" smtClean="0"/>
              <a:t>High cholesterol…</a:t>
            </a:r>
          </a:p>
          <a:p>
            <a:r>
              <a:rPr lang="en-US" dirty="0" smtClean="0"/>
              <a:t>Lack of exercise, etc.</a:t>
            </a:r>
          </a:p>
          <a:p>
            <a:r>
              <a:rPr lang="en-US" dirty="0" smtClean="0"/>
              <a:t>“It’s your life, it’s your heart.”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How’s your heart?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800 TIMES IN THE OT.</a:t>
            </a:r>
          </a:p>
          <a:p>
            <a:r>
              <a:rPr lang="en-US" dirty="0" smtClean="0"/>
              <a:t>150 IN NT(</a:t>
            </a:r>
            <a:r>
              <a:rPr lang="en-US" i="1" dirty="0" smtClean="0"/>
              <a:t>C</a:t>
            </a:r>
            <a:r>
              <a:rPr lang="en-US" sz="2400" i="1" dirty="0" smtClean="0"/>
              <a:t>ARDIA</a:t>
            </a:r>
            <a:r>
              <a:rPr lang="en-US" i="1" dirty="0" smtClean="0"/>
              <a:t> </a:t>
            </a:r>
            <a:r>
              <a:rPr lang="en-US" dirty="0" smtClean="0"/>
              <a:t>in Greek)</a:t>
            </a:r>
          </a:p>
          <a:p>
            <a:r>
              <a:rPr lang="en-US" dirty="0" smtClean="0"/>
              <a:t>Definition</a:t>
            </a:r>
            <a:r>
              <a:rPr lang="en-US" i="1" dirty="0" smtClean="0"/>
              <a:t>—The inner man, the seat and center of all life, the soul or mind as the seat of thoughts.</a:t>
            </a:r>
          </a:p>
          <a:p>
            <a:r>
              <a:rPr lang="en-US" dirty="0" smtClean="0"/>
              <a:t>The “hidden person of the heart”—                1 Peter 3:4.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Algerian" pitchFamily="82" charset="0"/>
              </a:rPr>
              <a:t>HEART</a:t>
            </a:r>
            <a:endParaRPr lang="en-US" sz="80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721291"/>
          </a:xfrm>
        </p:spPr>
        <p:txBody>
          <a:bodyPr/>
          <a:lstStyle/>
          <a:p>
            <a:r>
              <a:rPr lang="en-US" dirty="0" smtClean="0"/>
              <a:t>Luke 12:13-34</a:t>
            </a:r>
          </a:p>
          <a:p>
            <a:r>
              <a:rPr lang="en-US" dirty="0" smtClean="0"/>
              <a:t>What do you set your heart on?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PARABLE OF </a:t>
            </a:r>
            <a:br>
              <a:rPr lang="en-US" dirty="0" smtClean="0"/>
            </a:b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THE RICH FOOL.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1. HE THOUGHT HE WAS</a:t>
            </a:r>
            <a:r>
              <a:rPr lang="en-US" sz="6600" dirty="0" smtClean="0"/>
              <a:t> </a:t>
            </a:r>
            <a:r>
              <a:rPr lang="en-US" sz="7200" dirty="0" smtClean="0">
                <a:solidFill>
                  <a:srgbClr val="FF0000"/>
                </a:solidFill>
                <a:latin typeface="Algerian" pitchFamily="82" charset="0"/>
              </a:rPr>
              <a:t>WISE</a:t>
            </a:r>
            <a:r>
              <a:rPr lang="en-US" sz="6600" dirty="0" smtClean="0"/>
              <a:t> </a:t>
            </a:r>
            <a:r>
              <a:rPr lang="en-US" sz="6000" dirty="0" smtClean="0"/>
              <a:t>(16-18).</a:t>
            </a:r>
            <a:endParaRPr lang="en-US" sz="6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 FATAL MISTAKES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721291"/>
          </a:xfrm>
        </p:spPr>
        <p:txBody>
          <a:bodyPr/>
          <a:lstStyle/>
          <a:p>
            <a:r>
              <a:rPr lang="en-US" dirty="0" smtClean="0"/>
              <a:t>“You have plenty of good things laid up for many years.”</a:t>
            </a:r>
          </a:p>
          <a:p>
            <a:r>
              <a:rPr lang="en-US" dirty="0" smtClean="0"/>
              <a:t>“But God said to him, ‘You fool!  This very night your life will be demanded from you.’”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 HE THOUGHT HE WOULD</a:t>
            </a:r>
            <a:br>
              <a:rPr lang="en-US" dirty="0" smtClean="0"/>
            </a:br>
            <a:r>
              <a:rPr lang="en-US" dirty="0" smtClean="0"/>
              <a:t> HAVE A 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LONG LIFE  </a:t>
            </a:r>
            <a:r>
              <a:rPr lang="en-US" dirty="0" smtClean="0"/>
              <a:t>(19-20).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492691"/>
          </a:xfrm>
        </p:spPr>
        <p:txBody>
          <a:bodyPr/>
          <a:lstStyle/>
          <a:p>
            <a:r>
              <a:rPr lang="en-US" dirty="0" smtClean="0"/>
              <a:t>“Take life easy; eat, drink and be merry.”</a:t>
            </a:r>
          </a:p>
          <a:p>
            <a:r>
              <a:rPr lang="en-US" dirty="0" smtClean="0"/>
              <a:t>“This is how it will be with anyone who stores up things for himself but is not rich toward God”  (21).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 HE THOUGHT </a:t>
            </a:r>
            <a:br>
              <a:rPr lang="en-US" dirty="0" smtClean="0"/>
            </a:b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HE WOULD </a:t>
            </a:r>
            <a:r>
              <a:rPr lang="en-US" sz="6000" smtClean="0">
                <a:solidFill>
                  <a:srgbClr val="FF0000"/>
                </a:solidFill>
                <a:latin typeface="Algerian" pitchFamily="82" charset="0"/>
              </a:rPr>
              <a:t>BENEFIT    </a:t>
            </a:r>
            <a:r>
              <a:rPr lang="en-US" smtClean="0"/>
              <a:t>(19b-21).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/>
          <a:lstStyle/>
          <a:p>
            <a:r>
              <a:rPr lang="en-US" dirty="0" smtClean="0"/>
              <a:t>“For the pagan world runs after all such things…” (30).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THESE 3 MISTAKES = </a:t>
            </a:r>
            <a:br>
              <a:rPr lang="en-US" dirty="0" smtClean="0"/>
            </a:b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PRACTICAL ATHEISM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</a:t>
            </a:r>
            <a: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  <a:t>DON’T BE ANXIOUS </a:t>
            </a:r>
            <a:r>
              <a:rPr lang="en-US" dirty="0" smtClean="0"/>
              <a:t>FOR STUFF (22-30).</a:t>
            </a:r>
          </a:p>
          <a:p>
            <a:r>
              <a:rPr lang="en-US" dirty="0" smtClean="0"/>
              <a:t>Beware of worrying.  WHERE IS YOUR HEART?</a:t>
            </a:r>
          </a:p>
          <a:p>
            <a:r>
              <a:rPr lang="en-US" dirty="0" smtClean="0"/>
              <a:t>Worrying is destructive.</a:t>
            </a:r>
          </a:p>
          <a:p>
            <a:r>
              <a:rPr lang="en-US" dirty="0" smtClean="0"/>
              <a:t>Worrying is deceptive.</a:t>
            </a:r>
          </a:p>
          <a:p>
            <a:r>
              <a:rPr lang="en-US" dirty="0" smtClean="0"/>
              <a:t>Worrying blinds us.</a:t>
            </a:r>
          </a:p>
          <a:p>
            <a:r>
              <a:rPr lang="en-US" dirty="0" smtClean="0"/>
              <a:t>Worrying keeps us from maturing.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 CORRECTIVES: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2052</TotalTime>
  <Words>357</Words>
  <Application>Microsoft Office PowerPoint</Application>
  <PresentationFormat>On-screen Show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WHERE IS YOUR HEART?</vt:lpstr>
      <vt:lpstr>How’s your heart?</vt:lpstr>
      <vt:lpstr>HEART</vt:lpstr>
      <vt:lpstr>PARABLE OF  THE RICH FOOL.</vt:lpstr>
      <vt:lpstr>3 FATAL MISTAKES</vt:lpstr>
      <vt:lpstr>2.  HE THOUGHT HE WOULD  HAVE A LONG LIFE  (19-20).</vt:lpstr>
      <vt:lpstr>3.  HE THOUGHT  HE WOULD BENEFIT    (19b-21).</vt:lpstr>
      <vt:lpstr>THESE 3 MISTAKES =  PRACTICAL ATHEISM</vt:lpstr>
      <vt:lpstr>3 CORRECTIVES:</vt:lpstr>
      <vt:lpstr>WHAT, ME WORRY?????</vt:lpstr>
      <vt:lpstr>A SCARED/CONCERNED PADDLER..</vt:lpstr>
      <vt:lpstr>…IS A GOOD PADDLER!</vt:lpstr>
      <vt:lpstr>I THINK I CAN…I THINK I CAN.</vt:lpstr>
      <vt:lpstr>YES!  WE DID SURVIVE. LET’S DO IT AGAIN!!!!</vt:lpstr>
      <vt:lpstr>2.  SEEK HIS KINGDOM (31).</vt:lpstr>
      <vt:lpstr>   3.  PUT YOUR  TREASURE IN HEAVEN (32-34).</vt:lpstr>
    </vt:vector>
  </TitlesOfParts>
  <Company>U.S.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IS YOUR HEART?</dc:title>
  <dc:creator>PastorSteve</dc:creator>
  <cp:lastModifiedBy>steve hokuf</cp:lastModifiedBy>
  <cp:revision>13</cp:revision>
  <dcterms:created xsi:type="dcterms:W3CDTF">2017-10-02T17:04:14Z</dcterms:created>
  <dcterms:modified xsi:type="dcterms:W3CDTF">2017-10-07T11:49:40Z</dcterms:modified>
</cp:coreProperties>
</file>