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1" r:id="rId4"/>
    <p:sldId id="271" r:id="rId5"/>
    <p:sldId id="272" r:id="rId6"/>
    <p:sldId id="259" r:id="rId7"/>
    <p:sldId id="260" r:id="rId8"/>
    <p:sldId id="261" r:id="rId9"/>
    <p:sldId id="262" r:id="rId10"/>
    <p:sldId id="263" r:id="rId11"/>
    <p:sldId id="264" r:id="rId12"/>
    <p:sldId id="265" r:id="rId13"/>
    <p:sldId id="266" r:id="rId14"/>
    <p:sldId id="267" r:id="rId15"/>
    <p:sldId id="268" r:id="rId16"/>
    <p:sldId id="282" r:id="rId17"/>
    <p:sldId id="283" r:id="rId18"/>
    <p:sldId id="269" r:id="rId19"/>
    <p:sldId id="270"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4DC58CE-6F64-400F-9F4B-37283B7C9C4F}" type="datetimeFigureOut">
              <a:rPr lang="en-US" smtClean="0"/>
              <a:pPr/>
              <a:t>9/28/2017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6A88A1B-4019-4354-9616-4AB7A37EA45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4DC58CE-6F64-400F-9F4B-37283B7C9C4F}" type="datetimeFigureOut">
              <a:rPr lang="en-US" smtClean="0"/>
              <a:pPr/>
              <a:t>9/28/2017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6A88A1B-4019-4354-9616-4AB7A37EA4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4DC58CE-6F64-400F-9F4B-37283B7C9C4F}" type="datetimeFigureOut">
              <a:rPr lang="en-US" smtClean="0"/>
              <a:pPr/>
              <a:t>9/28/2017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6A88A1B-4019-4354-9616-4AB7A37EA45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4DC58CE-6F64-400F-9F4B-37283B7C9C4F}" type="datetimeFigureOut">
              <a:rPr lang="en-US" smtClean="0"/>
              <a:pPr/>
              <a:t>9/28/2017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A88A1B-4019-4354-9616-4AB7A37EA4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4DC58CE-6F64-400F-9F4B-37283B7C9C4F}" type="datetimeFigureOut">
              <a:rPr lang="en-US" smtClean="0"/>
              <a:pPr/>
              <a:t>9/28/2017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A88A1B-4019-4354-9616-4AB7A37EA45D}"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4DC58CE-6F64-400F-9F4B-37283B7C9C4F}" type="datetimeFigureOut">
              <a:rPr lang="en-US" smtClean="0"/>
              <a:pPr/>
              <a:t>9/28/2017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6A88A1B-4019-4354-9616-4AB7A37EA4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latin typeface="Algerian" pitchFamily="82" charset="0"/>
              </a:rPr>
              <a:t>THE FAMILY</a:t>
            </a:r>
            <a:endParaRPr lang="en-US" sz="8000" dirty="0">
              <a:latin typeface="Algerian" pitchFamily="82" charset="0"/>
            </a:endParaRPr>
          </a:p>
        </p:txBody>
      </p:sp>
      <p:sp>
        <p:nvSpPr>
          <p:cNvPr id="3" name="Subtitle 2"/>
          <p:cNvSpPr>
            <a:spLocks noGrp="1"/>
          </p:cNvSpPr>
          <p:nvPr>
            <p:ph type="subTitle" idx="1"/>
          </p:nvPr>
        </p:nvSpPr>
        <p:spPr/>
        <p:txBody>
          <a:bodyPr/>
          <a:lstStyle/>
          <a:p>
            <a:r>
              <a:rPr lang="en-US" dirty="0" smtClean="0"/>
              <a:t>GENESIS 2:24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5:15-20</a:t>
            </a:r>
            <a:endParaRPr lang="en-US" dirty="0"/>
          </a:p>
        </p:txBody>
      </p:sp>
      <p:sp>
        <p:nvSpPr>
          <p:cNvPr id="3" name="Content Placeholder 2"/>
          <p:cNvSpPr>
            <a:spLocks noGrp="1"/>
          </p:cNvSpPr>
          <p:nvPr>
            <p:ph idx="1"/>
          </p:nvPr>
        </p:nvSpPr>
        <p:spPr>
          <a:xfrm>
            <a:off x="609600" y="1600200"/>
            <a:ext cx="7239000" cy="4846320"/>
          </a:xfrm>
        </p:spPr>
        <p:txBody>
          <a:bodyPr>
            <a:normAutofit/>
          </a:bodyPr>
          <a:lstStyle/>
          <a:p>
            <a:r>
              <a:rPr lang="en-US" sz="3200" dirty="0" smtClean="0"/>
              <a:t>“Drink water from your own cistern, running water from your own well.  Should your springs overflow in the streets, your streams of water in the public squares? </a:t>
            </a:r>
          </a:p>
          <a:p>
            <a:r>
              <a:rPr lang="en-US" sz="3200" dirty="0" smtClean="0"/>
              <a:t>“May your fountain be blessed, and may you rejoice in the wife of your youth…may you be </a:t>
            </a:r>
            <a:r>
              <a:rPr lang="en-US" sz="3200" dirty="0" smtClean="0">
                <a:solidFill>
                  <a:srgbClr val="FF0000"/>
                </a:solidFill>
              </a:rPr>
              <a:t>captivated by </a:t>
            </a:r>
            <a:r>
              <a:rPr lang="en-US" sz="3200" dirty="0">
                <a:solidFill>
                  <a:srgbClr val="FF0000"/>
                </a:solidFill>
              </a:rPr>
              <a:t>h</a:t>
            </a:r>
            <a:r>
              <a:rPr lang="en-US" sz="3200" dirty="0" smtClean="0">
                <a:solidFill>
                  <a:srgbClr val="FF0000"/>
                </a:solidFill>
              </a:rPr>
              <a:t>er love</a:t>
            </a: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13:24</a:t>
            </a:r>
            <a:endParaRPr lang="en-US" dirty="0"/>
          </a:p>
        </p:txBody>
      </p:sp>
      <p:sp>
        <p:nvSpPr>
          <p:cNvPr id="3" name="Content Placeholder 2"/>
          <p:cNvSpPr>
            <a:spLocks noGrp="1"/>
          </p:cNvSpPr>
          <p:nvPr>
            <p:ph idx="1"/>
          </p:nvPr>
        </p:nvSpPr>
        <p:spPr/>
        <p:txBody>
          <a:bodyPr>
            <a:normAutofit/>
          </a:bodyPr>
          <a:lstStyle/>
          <a:p>
            <a:r>
              <a:rPr lang="en-US" sz="3600" dirty="0" smtClean="0"/>
              <a:t>“He who spares the rod hates his son, but he who loves him is careful to discipline him.”</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22:6</a:t>
            </a:r>
            <a:endParaRPr lang="en-US" dirty="0"/>
          </a:p>
        </p:txBody>
      </p:sp>
      <p:sp>
        <p:nvSpPr>
          <p:cNvPr id="3" name="Content Placeholder 2"/>
          <p:cNvSpPr>
            <a:spLocks noGrp="1"/>
          </p:cNvSpPr>
          <p:nvPr>
            <p:ph idx="1"/>
          </p:nvPr>
        </p:nvSpPr>
        <p:spPr/>
        <p:txBody>
          <a:bodyPr>
            <a:normAutofit/>
          </a:bodyPr>
          <a:lstStyle/>
          <a:p>
            <a:r>
              <a:rPr lang="en-US" sz="4000" dirty="0" smtClean="0"/>
              <a:t>“Train a child in the way he should go, and when he is old he will not turn from it.”</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31:10-31</a:t>
            </a:r>
            <a:endParaRPr lang="en-US" dirty="0"/>
          </a:p>
        </p:txBody>
      </p:sp>
      <p:sp>
        <p:nvSpPr>
          <p:cNvPr id="3" name="Content Placeholder 2"/>
          <p:cNvSpPr>
            <a:spLocks noGrp="1"/>
          </p:cNvSpPr>
          <p:nvPr>
            <p:ph idx="1"/>
          </p:nvPr>
        </p:nvSpPr>
        <p:spPr/>
        <p:txBody>
          <a:bodyPr>
            <a:normAutofit/>
          </a:bodyPr>
          <a:lstStyle/>
          <a:p>
            <a:r>
              <a:rPr lang="en-US" sz="4000" dirty="0" smtClean="0"/>
              <a:t>“A wife of noble character who can find?  She is worth far more than rubies.”</a:t>
            </a:r>
          </a:p>
          <a:p>
            <a:r>
              <a:rPr lang="en-US" sz="4000" dirty="0" smtClean="0"/>
              <a:t>“Her children arise and call her blessed; her husband also, and he praises 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Ecclesiastes 4:9-12</a:t>
            </a:r>
            <a:endParaRPr lang="en-US" dirty="0"/>
          </a:p>
        </p:txBody>
      </p:sp>
      <p:sp>
        <p:nvSpPr>
          <p:cNvPr id="3" name="Content Placeholder 2"/>
          <p:cNvSpPr>
            <a:spLocks noGrp="1"/>
          </p:cNvSpPr>
          <p:nvPr>
            <p:ph idx="1"/>
          </p:nvPr>
        </p:nvSpPr>
        <p:spPr/>
        <p:txBody>
          <a:bodyPr>
            <a:normAutofit/>
          </a:bodyPr>
          <a:lstStyle/>
          <a:p>
            <a:r>
              <a:rPr lang="en-US" sz="4000" dirty="0" smtClean="0"/>
              <a:t>“Two are better than one,…a cord of three strands is not quickly broken.”</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Malachi 2:14-16</a:t>
            </a:r>
            <a:endParaRPr lang="en-US" dirty="0"/>
          </a:p>
        </p:txBody>
      </p:sp>
      <p:sp>
        <p:nvSpPr>
          <p:cNvPr id="3" name="Content Placeholder 2"/>
          <p:cNvSpPr>
            <a:spLocks noGrp="1"/>
          </p:cNvSpPr>
          <p:nvPr>
            <p:ph idx="1"/>
          </p:nvPr>
        </p:nvSpPr>
        <p:spPr/>
        <p:txBody>
          <a:bodyPr>
            <a:normAutofit/>
          </a:bodyPr>
          <a:lstStyle/>
          <a:p>
            <a:r>
              <a:rPr lang="en-US" sz="3600" dirty="0" smtClean="0"/>
              <a:t>“…The LORD is acting as the witness between you and the wife of your youth…”</a:t>
            </a:r>
          </a:p>
          <a:p>
            <a:r>
              <a:rPr lang="en-US" sz="3600" dirty="0" smtClean="0"/>
              <a:t>“…She is your </a:t>
            </a:r>
            <a:r>
              <a:rPr lang="en-US" sz="3600" dirty="0" smtClean="0">
                <a:solidFill>
                  <a:srgbClr val="FF0000"/>
                </a:solidFill>
              </a:rPr>
              <a:t>partner</a:t>
            </a:r>
            <a:r>
              <a:rPr lang="en-US" sz="3600" dirty="0" smtClean="0"/>
              <a:t>…”</a:t>
            </a:r>
          </a:p>
          <a:p>
            <a:r>
              <a:rPr lang="en-US" sz="3600" dirty="0" smtClean="0"/>
              <a:t>“…The wife of your marriage </a:t>
            </a:r>
            <a:r>
              <a:rPr lang="en-US" sz="3600" dirty="0" smtClean="0">
                <a:solidFill>
                  <a:srgbClr val="FF0000"/>
                </a:solidFill>
              </a:rPr>
              <a:t>covenant</a:t>
            </a:r>
            <a:r>
              <a:rPr lang="en-US" sz="3600" dirty="0" smtClean="0"/>
              <a:t>.”</a:t>
            </a:r>
          </a:p>
          <a:p>
            <a:r>
              <a:rPr lang="en-US" sz="3600" dirty="0" smtClean="0"/>
              <a:t>“I hate divorce,” says the LORD God of Israel…”</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2:17</a:t>
            </a:r>
            <a:endParaRPr lang="en-US" dirty="0"/>
          </a:p>
        </p:txBody>
      </p:sp>
      <p:sp>
        <p:nvSpPr>
          <p:cNvPr id="3" name="Content Placeholder 2"/>
          <p:cNvSpPr>
            <a:spLocks noGrp="1"/>
          </p:cNvSpPr>
          <p:nvPr>
            <p:ph idx="1"/>
          </p:nvPr>
        </p:nvSpPr>
        <p:spPr/>
        <p:txBody>
          <a:bodyPr>
            <a:normAutofit/>
          </a:bodyPr>
          <a:lstStyle/>
          <a:p>
            <a:r>
              <a:rPr lang="en-US" sz="4000" dirty="0" smtClean="0"/>
              <a:t>The wayward wife “who has left the</a:t>
            </a:r>
            <a:r>
              <a:rPr lang="en-US" sz="4000" dirty="0" smtClean="0">
                <a:solidFill>
                  <a:srgbClr val="FF0000"/>
                </a:solidFill>
              </a:rPr>
              <a:t> partner </a:t>
            </a:r>
            <a:r>
              <a:rPr lang="en-US" sz="4000" dirty="0" smtClean="0"/>
              <a:t>of her youth and ignored the </a:t>
            </a:r>
            <a:r>
              <a:rPr lang="en-US" sz="4000" dirty="0" smtClean="0">
                <a:solidFill>
                  <a:srgbClr val="FF0000"/>
                </a:solidFill>
              </a:rPr>
              <a:t>covenant</a:t>
            </a:r>
            <a:r>
              <a:rPr lang="en-US" sz="4000" dirty="0" smtClean="0"/>
              <a:t> she made before God.”</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2:18</a:t>
            </a:r>
            <a:endParaRPr lang="en-US" dirty="0"/>
          </a:p>
        </p:txBody>
      </p:sp>
      <p:sp>
        <p:nvSpPr>
          <p:cNvPr id="3" name="Content Placeholder 2"/>
          <p:cNvSpPr>
            <a:spLocks noGrp="1"/>
          </p:cNvSpPr>
          <p:nvPr>
            <p:ph idx="1"/>
          </p:nvPr>
        </p:nvSpPr>
        <p:spPr/>
        <p:txBody>
          <a:bodyPr>
            <a:normAutofit/>
          </a:bodyPr>
          <a:lstStyle/>
          <a:p>
            <a:r>
              <a:rPr lang="en-US" sz="4400" dirty="0" smtClean="0"/>
              <a:t>“The LORD God said, “It is not good for the man to be alone.  I will make a </a:t>
            </a:r>
            <a:r>
              <a:rPr lang="en-US" sz="4400" dirty="0" smtClean="0">
                <a:solidFill>
                  <a:srgbClr val="FF0000"/>
                </a:solidFill>
              </a:rPr>
              <a:t>helper</a:t>
            </a:r>
            <a:r>
              <a:rPr lang="en-US" sz="4400" dirty="0" smtClean="0"/>
              <a:t> </a:t>
            </a:r>
            <a:r>
              <a:rPr lang="en-US" sz="4400" dirty="0" smtClean="0">
                <a:solidFill>
                  <a:srgbClr val="FF0000"/>
                </a:solidFill>
              </a:rPr>
              <a:t>suitable</a:t>
            </a:r>
            <a:r>
              <a:rPr lang="en-US" sz="4400" dirty="0" smtClean="0"/>
              <a:t> for him.”</a:t>
            </a:r>
            <a:endParaRPr 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5:31-32</a:t>
            </a:r>
            <a:endParaRPr lang="en-US" dirty="0"/>
          </a:p>
        </p:txBody>
      </p:sp>
      <p:sp>
        <p:nvSpPr>
          <p:cNvPr id="3" name="Content Placeholder 2"/>
          <p:cNvSpPr>
            <a:spLocks noGrp="1"/>
          </p:cNvSpPr>
          <p:nvPr>
            <p:ph idx="1"/>
          </p:nvPr>
        </p:nvSpPr>
        <p:spPr/>
        <p:txBody>
          <a:bodyPr/>
          <a:lstStyle/>
          <a:p>
            <a:r>
              <a:rPr lang="en-US" sz="3600" dirty="0" smtClean="0"/>
              <a:t>“…Anyone who divorces his wife, except for marital unfaithfulness, causes her to become an adulteress,  and anyone who marries the divorced woman commits adultery.”</a:t>
            </a:r>
          </a:p>
          <a:p>
            <a:r>
              <a:rPr lang="en-US" dirty="0" smtClean="0"/>
              <a:t>(“Causes her” </a:t>
            </a:r>
            <a:r>
              <a:rPr lang="en-US" dirty="0" smtClean="0"/>
              <a:t>is actually </a:t>
            </a:r>
            <a:r>
              <a:rPr lang="en-US" dirty="0" smtClean="0"/>
              <a:t>in the Passive voice— “to have the stigma of adultery”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1:18-32</a:t>
            </a:r>
            <a:endParaRPr lang="en-US" dirty="0"/>
          </a:p>
        </p:txBody>
      </p:sp>
      <p:sp>
        <p:nvSpPr>
          <p:cNvPr id="3" name="Content Placeholder 2"/>
          <p:cNvSpPr>
            <a:spLocks noGrp="1"/>
          </p:cNvSpPr>
          <p:nvPr>
            <p:ph idx="1"/>
          </p:nvPr>
        </p:nvSpPr>
        <p:spPr/>
        <p:txBody>
          <a:bodyPr>
            <a:normAutofit/>
          </a:bodyPr>
          <a:lstStyle/>
          <a:p>
            <a:pPr>
              <a:buNone/>
            </a:pPr>
            <a:r>
              <a:rPr lang="en-US" sz="3200" dirty="0" smtClean="0"/>
              <a:t>“…Men who suppress the truth …God gave them over in the sinful desires of their hearts to sexual impurity …they exchanged the truth of God for a lie…”</a:t>
            </a:r>
          </a:p>
          <a:p>
            <a:pPr>
              <a:buNone/>
            </a:pPr>
            <a:r>
              <a:rPr lang="en-US" sz="3200" dirty="0" smtClean="0"/>
              <a:t>“Even their women exchanged natural relations for unnatural ones.  In the same way the men also abandoned natural relations with women…”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2:24</a:t>
            </a:r>
            <a:endParaRPr lang="en-US" dirty="0"/>
          </a:p>
        </p:txBody>
      </p:sp>
      <p:sp>
        <p:nvSpPr>
          <p:cNvPr id="3" name="Content Placeholder 2"/>
          <p:cNvSpPr>
            <a:spLocks noGrp="1"/>
          </p:cNvSpPr>
          <p:nvPr>
            <p:ph idx="1"/>
          </p:nvPr>
        </p:nvSpPr>
        <p:spPr/>
        <p:txBody>
          <a:bodyPr>
            <a:normAutofit/>
          </a:bodyPr>
          <a:lstStyle/>
          <a:p>
            <a:r>
              <a:rPr lang="en-US" sz="3600" dirty="0" smtClean="0"/>
              <a:t>“For this reason a man will leave his father and mother and be united to his wife, and they will become one flesh.”</a:t>
            </a:r>
            <a:endParaRPr 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7:1-16</a:t>
            </a:r>
            <a:endParaRPr lang="en-US" dirty="0"/>
          </a:p>
        </p:txBody>
      </p:sp>
      <p:sp>
        <p:nvSpPr>
          <p:cNvPr id="3" name="Content Placeholder 2"/>
          <p:cNvSpPr>
            <a:spLocks noGrp="1"/>
          </p:cNvSpPr>
          <p:nvPr>
            <p:ph idx="1"/>
          </p:nvPr>
        </p:nvSpPr>
        <p:spPr/>
        <p:txBody>
          <a:bodyPr>
            <a:noAutofit/>
          </a:bodyPr>
          <a:lstStyle/>
          <a:p>
            <a:r>
              <a:rPr lang="en-US" sz="2800" dirty="0" smtClean="0"/>
              <a:t>“…Each man should have his own wife, and each woman her own husband.”</a:t>
            </a:r>
          </a:p>
          <a:p>
            <a:r>
              <a:rPr lang="en-US" sz="2800" dirty="0" smtClean="0"/>
              <a:t>“Now to the unmarried and the widows I say:  It is good for them to stay unmarried, as I am.”</a:t>
            </a:r>
          </a:p>
          <a:p>
            <a:r>
              <a:rPr lang="en-US" sz="2800" dirty="0" smtClean="0"/>
              <a:t>“But if they cannot control themselves, they should marry, for it is better to marry than to burn with passion.”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5:21-33</a:t>
            </a:r>
            <a:endParaRPr lang="en-US" dirty="0"/>
          </a:p>
        </p:txBody>
      </p:sp>
      <p:sp>
        <p:nvSpPr>
          <p:cNvPr id="3" name="Content Placeholder 2"/>
          <p:cNvSpPr>
            <a:spLocks noGrp="1"/>
          </p:cNvSpPr>
          <p:nvPr>
            <p:ph idx="1"/>
          </p:nvPr>
        </p:nvSpPr>
        <p:spPr/>
        <p:txBody>
          <a:bodyPr>
            <a:normAutofit/>
          </a:bodyPr>
          <a:lstStyle/>
          <a:p>
            <a:r>
              <a:rPr lang="en-US" dirty="0" smtClean="0"/>
              <a:t>“Wives submit to your husbands as to the Lord.  For the husband is the head of the wife as Christ is the head of the church…”</a:t>
            </a:r>
          </a:p>
          <a:p>
            <a:r>
              <a:rPr lang="en-US" dirty="0" smtClean="0"/>
              <a:t>“Husbands, love your wives, just as Christ loved the church and gave himself up for her…”</a:t>
            </a:r>
          </a:p>
          <a:p>
            <a:r>
              <a:rPr lang="en-US" dirty="0" smtClean="0"/>
              <a:t>“…Each one of you must </a:t>
            </a:r>
            <a:r>
              <a:rPr lang="en-US" dirty="0" smtClean="0">
                <a:solidFill>
                  <a:srgbClr val="FF0000"/>
                </a:solidFill>
              </a:rPr>
              <a:t>love</a:t>
            </a:r>
            <a:r>
              <a:rPr lang="en-US" dirty="0" smtClean="0"/>
              <a:t> his wife as he loves himself, and the wife must </a:t>
            </a:r>
            <a:r>
              <a:rPr lang="en-US" dirty="0" smtClean="0">
                <a:solidFill>
                  <a:srgbClr val="FF0000"/>
                </a:solidFill>
              </a:rPr>
              <a:t>respect</a:t>
            </a:r>
            <a:r>
              <a:rPr lang="en-US" dirty="0" smtClean="0"/>
              <a:t> her husband.”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6:1-4</a:t>
            </a:r>
            <a:endParaRPr lang="en-US" dirty="0"/>
          </a:p>
        </p:txBody>
      </p:sp>
      <p:sp>
        <p:nvSpPr>
          <p:cNvPr id="3" name="Content Placeholder 2"/>
          <p:cNvSpPr>
            <a:spLocks noGrp="1"/>
          </p:cNvSpPr>
          <p:nvPr>
            <p:ph idx="1"/>
          </p:nvPr>
        </p:nvSpPr>
        <p:spPr/>
        <p:txBody>
          <a:bodyPr/>
          <a:lstStyle/>
          <a:p>
            <a:r>
              <a:rPr lang="en-US" sz="3600" dirty="0" smtClean="0"/>
              <a:t>“Children, obey your parents in the Lord, for this is right…”</a:t>
            </a:r>
          </a:p>
          <a:p>
            <a:r>
              <a:rPr lang="en-US" sz="3600" dirty="0" smtClean="0"/>
              <a:t>“Fathers, do not exasperate you children; instead, bring them up in the training and instruction of the Lord.”</a:t>
            </a:r>
          </a:p>
          <a:p>
            <a:r>
              <a:rPr lang="en-US" dirty="0" smtClean="0"/>
              <a:t>Also Colossians 3:18-21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5:8</a:t>
            </a:r>
            <a:endParaRPr lang="en-US" dirty="0"/>
          </a:p>
        </p:txBody>
      </p:sp>
      <p:sp>
        <p:nvSpPr>
          <p:cNvPr id="3" name="Content Placeholder 2"/>
          <p:cNvSpPr>
            <a:spLocks noGrp="1"/>
          </p:cNvSpPr>
          <p:nvPr>
            <p:ph idx="1"/>
          </p:nvPr>
        </p:nvSpPr>
        <p:spPr/>
        <p:txBody>
          <a:bodyPr>
            <a:normAutofit/>
          </a:bodyPr>
          <a:lstStyle/>
          <a:p>
            <a:r>
              <a:rPr lang="en-US" sz="3600" dirty="0" smtClean="0"/>
              <a:t>“If anyone does not provide for his relatives, and especially for his immediate family, </a:t>
            </a:r>
            <a:r>
              <a:rPr lang="en-US" sz="3600" dirty="0"/>
              <a:t>h</a:t>
            </a:r>
            <a:r>
              <a:rPr lang="en-US" sz="3600" dirty="0" smtClean="0"/>
              <a:t>e has denied the faith and is worse than an unbeliever.”</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Titus 2:3-5</a:t>
            </a:r>
            <a:endParaRPr lang="en-US" dirty="0"/>
          </a:p>
        </p:txBody>
      </p:sp>
      <p:sp>
        <p:nvSpPr>
          <p:cNvPr id="3" name="Content Placeholder 2"/>
          <p:cNvSpPr>
            <a:spLocks noGrp="1"/>
          </p:cNvSpPr>
          <p:nvPr>
            <p:ph idx="1"/>
          </p:nvPr>
        </p:nvSpPr>
        <p:spPr/>
        <p:txBody>
          <a:bodyPr>
            <a:normAutofit/>
          </a:bodyPr>
          <a:lstStyle/>
          <a:p>
            <a:r>
              <a:rPr lang="en-US" sz="3200" dirty="0" smtClean="0"/>
              <a:t>“…The older woman…can train the younger women </a:t>
            </a:r>
            <a:r>
              <a:rPr lang="en-US" sz="3200" dirty="0" smtClean="0">
                <a:solidFill>
                  <a:srgbClr val="FF0000"/>
                </a:solidFill>
              </a:rPr>
              <a:t>to love </a:t>
            </a:r>
            <a:r>
              <a:rPr lang="en-US" sz="3200" dirty="0" smtClean="0"/>
              <a:t>their husbands and children, to be self-controlled and pure, to be busy at home, to be kind, and to be subject to their husbands, so that no one will malign the word of God.”</a:t>
            </a:r>
            <a:endParaRPr lang="en-US"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13:4</a:t>
            </a:r>
            <a:endParaRPr lang="en-US" dirty="0"/>
          </a:p>
        </p:txBody>
      </p:sp>
      <p:sp>
        <p:nvSpPr>
          <p:cNvPr id="3" name="Content Placeholder 2"/>
          <p:cNvSpPr>
            <a:spLocks noGrp="1"/>
          </p:cNvSpPr>
          <p:nvPr>
            <p:ph idx="1"/>
          </p:nvPr>
        </p:nvSpPr>
        <p:spPr/>
        <p:txBody>
          <a:bodyPr>
            <a:normAutofit/>
          </a:bodyPr>
          <a:lstStyle/>
          <a:p>
            <a:r>
              <a:rPr lang="en-US" sz="4000" dirty="0" smtClean="0"/>
              <a:t>“Marriage should be honored by all, and the marriage bed kept pure, for God will judge the adulterer and all the sexually immoral.”</a:t>
            </a:r>
            <a:endParaRPr lang="en-US"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3:1-7</a:t>
            </a:r>
            <a:endParaRPr lang="en-US" dirty="0"/>
          </a:p>
        </p:txBody>
      </p:sp>
      <p:sp>
        <p:nvSpPr>
          <p:cNvPr id="3" name="Content Placeholder 2"/>
          <p:cNvSpPr>
            <a:spLocks noGrp="1"/>
          </p:cNvSpPr>
          <p:nvPr>
            <p:ph idx="1"/>
          </p:nvPr>
        </p:nvSpPr>
        <p:spPr/>
        <p:txBody>
          <a:bodyPr>
            <a:normAutofit/>
          </a:bodyPr>
          <a:lstStyle/>
          <a:p>
            <a:r>
              <a:rPr lang="en-US" sz="3600" dirty="0" smtClean="0"/>
              <a:t>“Wives, in the same way be submissive to your husbands…your </a:t>
            </a:r>
            <a:r>
              <a:rPr lang="en-US" sz="3600" dirty="0" smtClean="0">
                <a:solidFill>
                  <a:srgbClr val="FF0000"/>
                </a:solidFill>
              </a:rPr>
              <a:t>beauty</a:t>
            </a:r>
            <a:r>
              <a:rPr lang="en-US" sz="3600" dirty="0" smtClean="0"/>
              <a:t>…should be that of your inner self, the unfading beauty of a gentle and quiet spirit, which is of great worth in God’s sight.”</a:t>
            </a:r>
            <a:endParaRPr lang="en-US"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3:1-7</a:t>
            </a:r>
            <a:endParaRPr lang="en-US" dirty="0"/>
          </a:p>
        </p:txBody>
      </p:sp>
      <p:sp>
        <p:nvSpPr>
          <p:cNvPr id="3" name="Content Placeholder 2"/>
          <p:cNvSpPr>
            <a:spLocks noGrp="1"/>
          </p:cNvSpPr>
          <p:nvPr>
            <p:ph idx="1"/>
          </p:nvPr>
        </p:nvSpPr>
        <p:spPr/>
        <p:txBody>
          <a:bodyPr>
            <a:normAutofit/>
          </a:bodyPr>
          <a:lstStyle/>
          <a:p>
            <a:r>
              <a:rPr lang="en-US" sz="3600" dirty="0" smtClean="0"/>
              <a:t>“Husbands, in the same way be considerate as you live with your wives, and treat them with respect as the weaker partner and as heirs with you of the gracious gift of life, so that nothing will hinder your prayers.”</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MARRIAGE</a:t>
            </a:r>
            <a:endParaRPr lang="en-US" sz="7200" dirty="0"/>
          </a:p>
        </p:txBody>
      </p:sp>
      <p:sp>
        <p:nvSpPr>
          <p:cNvPr id="3" name="Content Placeholder 2"/>
          <p:cNvSpPr>
            <a:spLocks noGrp="1"/>
          </p:cNvSpPr>
          <p:nvPr>
            <p:ph idx="1"/>
          </p:nvPr>
        </p:nvSpPr>
        <p:spPr/>
        <p:txBody>
          <a:bodyPr>
            <a:normAutofit/>
          </a:bodyPr>
          <a:lstStyle/>
          <a:p>
            <a:r>
              <a:rPr lang="en-US" sz="4000" dirty="0" smtClean="0"/>
              <a:t>“Marriage is the uniting of one man and one woman in covenant commitment for a lifetime.”</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19: 3-9</a:t>
            </a:r>
            <a:endParaRPr lang="en-US" dirty="0"/>
          </a:p>
        </p:txBody>
      </p:sp>
      <p:sp>
        <p:nvSpPr>
          <p:cNvPr id="3" name="Content Placeholder 2"/>
          <p:cNvSpPr>
            <a:spLocks noGrp="1"/>
          </p:cNvSpPr>
          <p:nvPr>
            <p:ph idx="1"/>
          </p:nvPr>
        </p:nvSpPr>
        <p:spPr/>
        <p:txBody>
          <a:bodyPr>
            <a:normAutofit/>
          </a:bodyPr>
          <a:lstStyle/>
          <a:p>
            <a:r>
              <a:rPr lang="en-US" sz="3200" dirty="0" smtClean="0"/>
              <a:t>“Haven’t you read,” Jesus replied, “that at the beginning the Creator ‘made them male and female,’ and said, ‘For this reason a man will leave his father and mother and be united to his wife, and the two will become one flesh’?</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19:6</a:t>
            </a:r>
            <a:endParaRPr lang="en-US" dirty="0"/>
          </a:p>
        </p:txBody>
      </p:sp>
      <p:sp>
        <p:nvSpPr>
          <p:cNvPr id="3" name="Content Placeholder 2"/>
          <p:cNvSpPr>
            <a:spLocks noGrp="1"/>
          </p:cNvSpPr>
          <p:nvPr>
            <p:ph idx="1"/>
          </p:nvPr>
        </p:nvSpPr>
        <p:spPr/>
        <p:txBody>
          <a:bodyPr>
            <a:normAutofit/>
          </a:bodyPr>
          <a:lstStyle/>
          <a:p>
            <a:r>
              <a:rPr lang="en-US" sz="3600" dirty="0" smtClean="0"/>
              <a:t>“So they are no longer two, but one.  Therefore what God has joined together, let man not separate.”</a:t>
            </a:r>
          </a:p>
          <a:p>
            <a:r>
              <a:rPr lang="en-US" sz="3600" dirty="0" smtClean="0"/>
              <a:t>Also Mark 10:6-12</a:t>
            </a: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20:12</a:t>
            </a:r>
            <a:endParaRPr lang="en-US" dirty="0"/>
          </a:p>
        </p:txBody>
      </p:sp>
      <p:sp>
        <p:nvSpPr>
          <p:cNvPr id="3" name="Content Placeholder 2"/>
          <p:cNvSpPr>
            <a:spLocks noGrp="1"/>
          </p:cNvSpPr>
          <p:nvPr>
            <p:ph idx="1"/>
          </p:nvPr>
        </p:nvSpPr>
        <p:spPr/>
        <p:txBody>
          <a:bodyPr>
            <a:normAutofit/>
          </a:bodyPr>
          <a:lstStyle/>
          <a:p>
            <a:r>
              <a:rPr lang="en-US" sz="4000" dirty="0" smtClean="0"/>
              <a:t>“Honor your father and your mother, so that you may live long in the land the LORD your God is giving you.”</a:t>
            </a: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6:6-8</a:t>
            </a:r>
            <a:endParaRPr lang="en-US" dirty="0"/>
          </a:p>
        </p:txBody>
      </p:sp>
      <p:sp>
        <p:nvSpPr>
          <p:cNvPr id="3" name="Content Placeholder 2"/>
          <p:cNvSpPr>
            <a:spLocks noGrp="1"/>
          </p:cNvSpPr>
          <p:nvPr>
            <p:ph idx="1"/>
          </p:nvPr>
        </p:nvSpPr>
        <p:spPr/>
        <p:txBody>
          <a:bodyPr>
            <a:normAutofit/>
          </a:bodyPr>
          <a:lstStyle/>
          <a:p>
            <a:r>
              <a:rPr lang="en-US" sz="3600" dirty="0" smtClean="0"/>
              <a:t>“These commandments that I give you today are to be upon your hearts.  Impress them on your children.   Talk about them when you </a:t>
            </a:r>
            <a:r>
              <a:rPr lang="en-US" sz="3600" dirty="0" smtClean="0">
                <a:solidFill>
                  <a:srgbClr val="FF0000"/>
                </a:solidFill>
              </a:rPr>
              <a:t>sit</a:t>
            </a:r>
            <a:r>
              <a:rPr lang="en-US" sz="3600" dirty="0" smtClean="0"/>
              <a:t> at home and when you </a:t>
            </a:r>
            <a:r>
              <a:rPr lang="en-US" sz="3600" dirty="0" smtClean="0">
                <a:solidFill>
                  <a:srgbClr val="FF0000"/>
                </a:solidFill>
              </a:rPr>
              <a:t>walk</a:t>
            </a:r>
            <a:r>
              <a:rPr lang="en-US" sz="3600" dirty="0" smtClean="0"/>
              <a:t> along the road, when you </a:t>
            </a:r>
            <a:r>
              <a:rPr lang="en-US" sz="3600" dirty="0" smtClean="0">
                <a:solidFill>
                  <a:srgbClr val="FF0000"/>
                </a:solidFill>
              </a:rPr>
              <a:t>lie down </a:t>
            </a:r>
            <a:r>
              <a:rPr lang="en-US" sz="3600" dirty="0" smtClean="0"/>
              <a:t>and when you      </a:t>
            </a:r>
            <a:r>
              <a:rPr lang="en-US" sz="3600" dirty="0" smtClean="0">
                <a:solidFill>
                  <a:srgbClr val="FF0000"/>
                </a:solidFill>
              </a:rPr>
              <a:t>get</a:t>
            </a:r>
            <a:r>
              <a:rPr lang="en-US" sz="3600" dirty="0" smtClean="0"/>
              <a:t> </a:t>
            </a:r>
            <a:r>
              <a:rPr lang="en-US" sz="3600" dirty="0" smtClean="0">
                <a:solidFill>
                  <a:srgbClr val="FF0000"/>
                </a:solidFill>
              </a:rPr>
              <a:t>up</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24:15</a:t>
            </a:r>
            <a:endParaRPr lang="en-US" dirty="0"/>
          </a:p>
        </p:txBody>
      </p:sp>
      <p:sp>
        <p:nvSpPr>
          <p:cNvPr id="3" name="Content Placeholder 2"/>
          <p:cNvSpPr>
            <a:spLocks noGrp="1"/>
          </p:cNvSpPr>
          <p:nvPr>
            <p:ph idx="1"/>
          </p:nvPr>
        </p:nvSpPr>
        <p:spPr/>
        <p:txBody>
          <a:bodyPr>
            <a:normAutofit/>
          </a:bodyPr>
          <a:lstStyle/>
          <a:p>
            <a:r>
              <a:rPr lang="en-US" sz="4000" dirty="0" smtClean="0"/>
              <a:t>“…But as for me and my household, we will serve the LORD.”</a:t>
            </a: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127</a:t>
            </a:r>
            <a:endParaRPr lang="en-US" dirty="0"/>
          </a:p>
        </p:txBody>
      </p:sp>
      <p:sp>
        <p:nvSpPr>
          <p:cNvPr id="3" name="Content Placeholder 2"/>
          <p:cNvSpPr>
            <a:spLocks noGrp="1"/>
          </p:cNvSpPr>
          <p:nvPr>
            <p:ph idx="1"/>
          </p:nvPr>
        </p:nvSpPr>
        <p:spPr/>
        <p:txBody>
          <a:bodyPr>
            <a:normAutofit/>
          </a:bodyPr>
          <a:lstStyle/>
          <a:p>
            <a:r>
              <a:rPr lang="en-US" sz="3600" dirty="0" smtClean="0"/>
              <a:t>“Unless the LORD builds the house, its builders labor in vain.”</a:t>
            </a:r>
          </a:p>
          <a:p>
            <a:r>
              <a:rPr lang="en-US" sz="3600" dirty="0" smtClean="0"/>
              <a:t>“Sons are a heritage from the LORD, children a reward </a:t>
            </a:r>
            <a:r>
              <a:rPr lang="en-US" sz="3600" dirty="0"/>
              <a:t>f</a:t>
            </a:r>
            <a:r>
              <a:rPr lang="en-US" sz="3600" dirty="0" smtClean="0"/>
              <a:t>rom him.”</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224</TotalTime>
  <Words>1014</Words>
  <Application>Microsoft Office PowerPoint</Application>
  <PresentationFormat>On-screen Show (4:3)</PresentationFormat>
  <Paragraphs>69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THE FAMILY</vt:lpstr>
      <vt:lpstr>Genesis 2:24</vt:lpstr>
      <vt:lpstr>MARRIAGE</vt:lpstr>
      <vt:lpstr>Matthew 19: 3-9</vt:lpstr>
      <vt:lpstr>Matthew 19:6</vt:lpstr>
      <vt:lpstr>Exodus 20:12</vt:lpstr>
      <vt:lpstr>Deuteronomy 6:6-8</vt:lpstr>
      <vt:lpstr>Joshua 24:15</vt:lpstr>
      <vt:lpstr>Psalm 127</vt:lpstr>
      <vt:lpstr>Proverbs 5:15-20</vt:lpstr>
      <vt:lpstr>Proverbs 13:24</vt:lpstr>
      <vt:lpstr>Proverbs 22:6</vt:lpstr>
      <vt:lpstr>Proverbs 31:10-31</vt:lpstr>
      <vt:lpstr>Ecclesiastes 4:9-12</vt:lpstr>
      <vt:lpstr>Malachi 2:14-16</vt:lpstr>
      <vt:lpstr>PROVERBS 2:17</vt:lpstr>
      <vt:lpstr>GENESIS 2:18</vt:lpstr>
      <vt:lpstr>Matthew 5:31-32</vt:lpstr>
      <vt:lpstr>Romans 1:18-32</vt:lpstr>
      <vt:lpstr>1 Corinthians 7:1-16</vt:lpstr>
      <vt:lpstr>Ephesians 5:21-33</vt:lpstr>
      <vt:lpstr>Ephesians 6:1-4</vt:lpstr>
      <vt:lpstr>1 Timothy 5:8</vt:lpstr>
      <vt:lpstr>Titus 2:3-5</vt:lpstr>
      <vt:lpstr>Hebrews 13:4</vt:lpstr>
      <vt:lpstr>1 Peter 3:1-7</vt:lpstr>
      <vt:lpstr>1 Peter 3:1-7</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FAMILY</dc:title>
  <dc:creator>PastorSteve</dc:creator>
  <cp:lastModifiedBy>PastorSteve</cp:lastModifiedBy>
  <cp:revision>6</cp:revision>
  <dcterms:created xsi:type="dcterms:W3CDTF">2017-09-26T14:17:16Z</dcterms:created>
  <dcterms:modified xsi:type="dcterms:W3CDTF">2017-09-28T16:40:12Z</dcterms:modified>
</cp:coreProperties>
</file>