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72" r:id="rId4"/>
    <p:sldId id="266" r:id="rId5"/>
    <p:sldId id="257" r:id="rId6"/>
    <p:sldId id="258" r:id="rId7"/>
    <p:sldId id="259" r:id="rId8"/>
    <p:sldId id="260" r:id="rId9"/>
    <p:sldId id="261" r:id="rId10"/>
    <p:sldId id="262" r:id="rId11"/>
    <p:sldId id="263" r:id="rId12"/>
    <p:sldId id="264" r:id="rId13"/>
    <p:sldId id="267" r:id="rId14"/>
    <p:sldId id="268" r:id="rId15"/>
    <p:sldId id="269" r:id="rId16"/>
    <p:sldId id="270" r:id="rId17"/>
    <p:sldId id="273" r:id="rId18"/>
    <p:sldId id="27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18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8DCDFBC6-1896-480A-B234-7AC19103A23D}" type="datetimeFigureOut">
              <a:rPr lang="en-US" smtClean="0"/>
              <a:pPr/>
              <a:t>9/12/2017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F18A9C98-7742-4A9E-8A84-00313BB5568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CDFBC6-1896-480A-B234-7AC19103A23D}" type="datetimeFigureOut">
              <a:rPr lang="en-US" smtClean="0"/>
              <a:pPr/>
              <a:t>9/12/2017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18A9C98-7742-4A9E-8A84-00313BB5568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CDFBC6-1896-480A-B234-7AC19103A23D}" type="datetimeFigureOut">
              <a:rPr lang="en-US" smtClean="0"/>
              <a:pPr/>
              <a:t>9/12/2017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18A9C98-7742-4A9E-8A84-00313BB5568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CDFBC6-1896-480A-B234-7AC19103A23D}" type="datetimeFigureOut">
              <a:rPr lang="en-US" smtClean="0"/>
              <a:pPr/>
              <a:t>9/12/2017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18A9C98-7742-4A9E-8A84-00313BB5568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DCDFBC6-1896-480A-B234-7AC19103A23D}" type="datetimeFigureOut">
              <a:rPr lang="en-US" smtClean="0"/>
              <a:pPr/>
              <a:t>9/12/2017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18A9C98-7742-4A9E-8A84-00313BB5568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DCDFBC6-1896-480A-B234-7AC19103A23D}" type="datetimeFigureOut">
              <a:rPr lang="en-US" smtClean="0"/>
              <a:pPr/>
              <a:t>9/12/2017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18A9C98-7742-4A9E-8A84-00313BB5568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DCDFBC6-1896-480A-B234-7AC19103A23D}" type="datetimeFigureOut">
              <a:rPr lang="en-US" smtClean="0"/>
              <a:pPr/>
              <a:t>9/12/2017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18A9C98-7742-4A9E-8A84-00313BB5568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DCDFBC6-1896-480A-B234-7AC19103A23D}" type="datetimeFigureOut">
              <a:rPr lang="en-US" smtClean="0"/>
              <a:pPr/>
              <a:t>9/12/2017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18A9C98-7742-4A9E-8A84-00313BB5568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8DCDFBC6-1896-480A-B234-7AC19103A23D}" type="datetimeFigureOut">
              <a:rPr lang="en-US" smtClean="0"/>
              <a:pPr/>
              <a:t>9/12/2017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18A9C98-7742-4A9E-8A84-00313BB5568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DCDFBC6-1896-480A-B234-7AC19103A23D}" type="datetimeFigureOut">
              <a:rPr lang="en-US" smtClean="0"/>
              <a:pPr/>
              <a:t>9/12/2017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18A9C98-7742-4A9E-8A84-00313BB5568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DCDFBC6-1896-480A-B234-7AC19103A23D}" type="datetimeFigureOut">
              <a:rPr lang="en-US" smtClean="0"/>
              <a:pPr/>
              <a:t>9/12/2017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18A9C98-7742-4A9E-8A84-00313BB55682}"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DCDFBC6-1896-480A-B234-7AC19103A23D}" type="datetimeFigureOut">
              <a:rPr lang="en-US" smtClean="0"/>
              <a:pPr/>
              <a:t>9/12/2017</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F18A9C98-7742-4A9E-8A84-00313BB5568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2762250"/>
          </a:xfrm>
        </p:spPr>
        <p:txBody>
          <a:bodyPr>
            <a:normAutofit/>
          </a:bodyPr>
          <a:lstStyle/>
          <a:p>
            <a:r>
              <a:rPr lang="en-US" dirty="0" smtClean="0">
                <a:latin typeface="Algerian" pitchFamily="82" charset="0"/>
              </a:rPr>
              <a:t>BACK TO THE BASICS:</a:t>
            </a:r>
            <a:r>
              <a:rPr lang="en-US" dirty="0" smtClean="0"/>
              <a:t/>
            </a:r>
            <a:br>
              <a:rPr lang="en-US" dirty="0" smtClean="0"/>
            </a:br>
            <a:r>
              <a:rPr lang="en-US" sz="8900" dirty="0" smtClean="0">
                <a:solidFill>
                  <a:srgbClr val="FF0000"/>
                </a:solidFill>
                <a:latin typeface="Britannic Bold" pitchFamily="34" charset="0"/>
              </a:rPr>
              <a:t>THE DEVIL</a:t>
            </a:r>
            <a:endParaRPr lang="en-US" sz="8900" dirty="0">
              <a:solidFill>
                <a:srgbClr val="FF0000"/>
              </a:solidFill>
              <a:latin typeface="Britannic Bold" pitchFamily="34" charset="0"/>
            </a:endParaRPr>
          </a:p>
        </p:txBody>
      </p:sp>
      <p:sp>
        <p:nvSpPr>
          <p:cNvPr id="3" name="Subtitle 2"/>
          <p:cNvSpPr>
            <a:spLocks noGrp="1"/>
          </p:cNvSpPr>
          <p:nvPr>
            <p:ph type="subTitle" idx="1"/>
          </p:nvPr>
        </p:nvSpPr>
        <p:spPr/>
        <p:txBody>
          <a:bodyPr>
            <a:normAutofit lnSpcReduction="10000"/>
          </a:bodyPr>
          <a:lstStyle/>
          <a:p>
            <a:r>
              <a:rPr lang="en-US" dirty="0" smtClean="0">
                <a:solidFill>
                  <a:schemeClr val="tx2"/>
                </a:solidFill>
              </a:rPr>
              <a:t>FBCNE CONSTITUTION</a:t>
            </a:r>
          </a:p>
          <a:p>
            <a:r>
              <a:rPr lang="en-US" dirty="0" smtClean="0">
                <a:solidFill>
                  <a:schemeClr val="tx2"/>
                </a:solidFill>
              </a:rPr>
              <a:t>ARTICLES OF FAITH</a:t>
            </a:r>
          </a:p>
          <a:p>
            <a:r>
              <a:rPr lang="en-US" dirty="0" smtClean="0">
                <a:solidFill>
                  <a:schemeClr val="tx2"/>
                </a:solidFill>
              </a:rPr>
              <a:t>SECTION 4</a:t>
            </a:r>
            <a:endParaRPr lang="en-US" dirty="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2:14</a:t>
            </a:r>
            <a:endParaRPr lang="en-US" dirty="0"/>
          </a:p>
        </p:txBody>
      </p:sp>
      <p:sp>
        <p:nvSpPr>
          <p:cNvPr id="3" name="Content Placeholder 2"/>
          <p:cNvSpPr>
            <a:spLocks noGrp="1"/>
          </p:cNvSpPr>
          <p:nvPr>
            <p:ph idx="1"/>
          </p:nvPr>
        </p:nvSpPr>
        <p:spPr/>
        <p:txBody>
          <a:bodyPr>
            <a:normAutofit/>
          </a:bodyPr>
          <a:lstStyle/>
          <a:p>
            <a:r>
              <a:rPr lang="en-US" sz="3600" dirty="0" smtClean="0"/>
              <a:t>“…So that by his death he might destroy him who holds the power of death—that is, the devil.…”</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25:41</a:t>
            </a:r>
            <a:endParaRPr lang="en-US" dirty="0"/>
          </a:p>
        </p:txBody>
      </p:sp>
      <p:sp>
        <p:nvSpPr>
          <p:cNvPr id="3" name="Content Placeholder 2"/>
          <p:cNvSpPr>
            <a:spLocks noGrp="1"/>
          </p:cNvSpPr>
          <p:nvPr>
            <p:ph idx="1"/>
          </p:nvPr>
        </p:nvSpPr>
        <p:spPr/>
        <p:txBody>
          <a:bodyPr>
            <a:normAutofit/>
          </a:bodyPr>
          <a:lstStyle/>
          <a:p>
            <a:r>
              <a:rPr lang="en-US" sz="3600" dirty="0" smtClean="0"/>
              <a:t>“Then he will say to those on his left, ‘Depart from me, you who are cursed, into the eternal fire prepared for the devil and his angels.’”</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Revelation 20:10-15</a:t>
            </a:r>
            <a:endParaRPr lang="en-US" dirty="0"/>
          </a:p>
        </p:txBody>
      </p:sp>
      <p:sp>
        <p:nvSpPr>
          <p:cNvPr id="3" name="Content Placeholder 2"/>
          <p:cNvSpPr>
            <a:spLocks noGrp="1"/>
          </p:cNvSpPr>
          <p:nvPr>
            <p:ph idx="1"/>
          </p:nvPr>
        </p:nvSpPr>
        <p:spPr/>
        <p:txBody>
          <a:bodyPr>
            <a:normAutofit/>
          </a:bodyPr>
          <a:lstStyle/>
          <a:p>
            <a:r>
              <a:rPr lang="en-US" sz="3600" dirty="0" smtClean="0"/>
              <a:t>“And the devil, who deceived them, was thrown into the lake of burning sulfur, where the beast and the false prophet had been thrown.  They will be tormented day and night for ever and ever.”</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RREMEMBER</a:t>
            </a:r>
            <a:endParaRPr lang="en-US" dirty="0"/>
          </a:p>
        </p:txBody>
      </p:sp>
      <p:sp>
        <p:nvSpPr>
          <p:cNvPr id="3" name="Content Placeholder 2"/>
          <p:cNvSpPr>
            <a:spLocks noGrp="1"/>
          </p:cNvSpPr>
          <p:nvPr>
            <p:ph idx="1"/>
          </p:nvPr>
        </p:nvSpPr>
        <p:spPr/>
        <p:txBody>
          <a:bodyPr>
            <a:normAutofit/>
          </a:bodyPr>
          <a:lstStyle/>
          <a:p>
            <a:r>
              <a:rPr lang="en-US" sz="3600" b="1" dirty="0" smtClean="0"/>
              <a:t>Christ is interceding </a:t>
            </a:r>
            <a:r>
              <a:rPr lang="en-US" sz="3600" dirty="0" smtClean="0"/>
              <a:t>for you! </a:t>
            </a:r>
          </a:p>
          <a:p>
            <a:r>
              <a:rPr lang="en-US" sz="3600" dirty="0" smtClean="0"/>
              <a:t>“My prayer is… that you protect them from the evil one.”  (John 17:15)</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a:t>
            </a:r>
            <a:endParaRPr lang="en-US" dirty="0"/>
          </a:p>
        </p:txBody>
      </p:sp>
      <p:sp>
        <p:nvSpPr>
          <p:cNvPr id="3" name="Content Placeholder 2"/>
          <p:cNvSpPr>
            <a:spLocks noGrp="1"/>
          </p:cNvSpPr>
          <p:nvPr>
            <p:ph idx="1"/>
          </p:nvPr>
        </p:nvSpPr>
        <p:spPr/>
        <p:txBody>
          <a:bodyPr>
            <a:normAutofit/>
          </a:bodyPr>
          <a:lstStyle/>
          <a:p>
            <a:r>
              <a:rPr lang="en-US" sz="3600" b="1" dirty="0" smtClean="0"/>
              <a:t>God can use Satan </a:t>
            </a:r>
            <a:r>
              <a:rPr lang="en-US" sz="3200" dirty="0" smtClean="0"/>
              <a:t>to carry out His providential work.</a:t>
            </a:r>
          </a:p>
          <a:p>
            <a:r>
              <a:rPr lang="en-US" sz="3200" dirty="0" smtClean="0"/>
              <a:t>“A thorn in my flesh, a messenger of Satan,”… “My grace is sufficient for you, for my power is made perfect in weakness.”  (2 Cor. 12:7-8).</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a:t>
            </a:r>
            <a:endParaRPr lang="en-US" dirty="0"/>
          </a:p>
        </p:txBody>
      </p:sp>
      <p:sp>
        <p:nvSpPr>
          <p:cNvPr id="3" name="Content Placeholder 2"/>
          <p:cNvSpPr>
            <a:spLocks noGrp="1"/>
          </p:cNvSpPr>
          <p:nvPr>
            <p:ph idx="1"/>
          </p:nvPr>
        </p:nvSpPr>
        <p:spPr/>
        <p:txBody>
          <a:bodyPr>
            <a:normAutofit/>
          </a:bodyPr>
          <a:lstStyle/>
          <a:p>
            <a:r>
              <a:rPr lang="en-US" sz="3600" b="1" dirty="0" smtClean="0"/>
              <a:t>You have all you need </a:t>
            </a:r>
            <a:r>
              <a:rPr lang="en-US" sz="3600" dirty="0" smtClean="0"/>
              <a:t>to stand against him.</a:t>
            </a:r>
          </a:p>
          <a:p>
            <a:r>
              <a:rPr lang="en-US" sz="3600" dirty="0" smtClean="0"/>
              <a:t>“Put on the full armor of God so that you can take your stand against the devil’s schemes.”   (Ephesians 6:11).</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a:t>
            </a:r>
            <a:endParaRPr lang="en-US" dirty="0"/>
          </a:p>
        </p:txBody>
      </p:sp>
      <p:sp>
        <p:nvSpPr>
          <p:cNvPr id="3" name="Content Placeholder 2"/>
          <p:cNvSpPr>
            <a:spLocks noGrp="1"/>
          </p:cNvSpPr>
          <p:nvPr>
            <p:ph idx="1"/>
          </p:nvPr>
        </p:nvSpPr>
        <p:spPr/>
        <p:txBody>
          <a:bodyPr>
            <a:normAutofit/>
          </a:bodyPr>
          <a:lstStyle/>
          <a:p>
            <a:r>
              <a:rPr lang="en-US" sz="3600" b="1" dirty="0" smtClean="0"/>
              <a:t>He is a defeated </a:t>
            </a:r>
            <a:r>
              <a:rPr lang="en-US" sz="3600" b="1" smtClean="0"/>
              <a:t>foe</a:t>
            </a:r>
            <a:r>
              <a:rPr lang="en-US" sz="3600" smtClean="0"/>
              <a:t>.</a:t>
            </a:r>
            <a:endParaRPr lang="en-US" sz="3600" dirty="0" smtClean="0"/>
          </a:p>
          <a:p>
            <a:r>
              <a:rPr lang="en-US" sz="3600" dirty="0" smtClean="0"/>
              <a:t>He is not God.  He’s not omniscient, omnipresent, nor omnipotent.   He can’t read your mind, be everywhere at once, or do whatever he wants, etc.</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a:t>
            </a:r>
            <a:endParaRPr lang="en-US" dirty="0"/>
          </a:p>
        </p:txBody>
      </p:sp>
      <p:sp>
        <p:nvSpPr>
          <p:cNvPr id="3" name="Content Placeholder 2"/>
          <p:cNvSpPr>
            <a:spLocks noGrp="1"/>
          </p:cNvSpPr>
          <p:nvPr>
            <p:ph idx="1"/>
          </p:nvPr>
        </p:nvSpPr>
        <p:spPr/>
        <p:txBody>
          <a:bodyPr>
            <a:normAutofit/>
          </a:bodyPr>
          <a:lstStyle/>
          <a:p>
            <a:r>
              <a:rPr lang="en-US" sz="3600" b="1" dirty="0" smtClean="0"/>
              <a:t>Jesus taught us to pray</a:t>
            </a:r>
            <a:r>
              <a:rPr lang="en-US" sz="3600" dirty="0" smtClean="0"/>
              <a:t>…</a:t>
            </a:r>
          </a:p>
          <a:p>
            <a:r>
              <a:rPr lang="en-US" sz="3600" dirty="0" smtClean="0"/>
              <a:t>“And lead us not into temptation, but deliver us from the evil one.”  (Matt. 6:13).</a:t>
            </a:r>
            <a:endParaRPr lang="en-US" sz="3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DEVIL</a:t>
            </a:r>
            <a:endParaRPr lang="en-US" dirty="0"/>
          </a:p>
        </p:txBody>
      </p:sp>
      <p:sp>
        <p:nvSpPr>
          <p:cNvPr id="3" name="Content Placeholder 2"/>
          <p:cNvSpPr>
            <a:spLocks noGrp="1"/>
          </p:cNvSpPr>
          <p:nvPr>
            <p:ph idx="1"/>
          </p:nvPr>
        </p:nvSpPr>
        <p:spPr>
          <a:xfrm>
            <a:off x="502920" y="530352"/>
            <a:ext cx="8183880" cy="4803648"/>
          </a:xfrm>
        </p:spPr>
        <p:txBody>
          <a:bodyPr>
            <a:normAutofit/>
          </a:bodyPr>
          <a:lstStyle/>
          <a:p>
            <a:r>
              <a:rPr lang="en-US" sz="3800" dirty="0" smtClean="0"/>
              <a:t>SATAN— “The Adversary,” 18 times in OT, 36 times in NT. It is a transliteration of both the Hebrew and Greeks words.</a:t>
            </a:r>
          </a:p>
          <a:p>
            <a:r>
              <a:rPr lang="en-US" sz="3800" dirty="0" smtClean="0"/>
              <a:t>THE DEVIL– “The false accuser, slanderer,”  33 times in NT.</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DEVIL</a:t>
            </a:r>
            <a:endParaRPr lang="en-US" dirty="0"/>
          </a:p>
        </p:txBody>
      </p:sp>
      <p:sp>
        <p:nvSpPr>
          <p:cNvPr id="3" name="Content Placeholder 2"/>
          <p:cNvSpPr>
            <a:spLocks noGrp="1"/>
          </p:cNvSpPr>
          <p:nvPr>
            <p:ph idx="1"/>
          </p:nvPr>
        </p:nvSpPr>
        <p:spPr>
          <a:xfrm>
            <a:off x="502920" y="0"/>
            <a:ext cx="8183880" cy="5410200"/>
          </a:xfrm>
        </p:spPr>
        <p:txBody>
          <a:bodyPr>
            <a:noAutofit/>
          </a:bodyPr>
          <a:lstStyle/>
          <a:p>
            <a:pPr>
              <a:buNone/>
            </a:pPr>
            <a:endParaRPr lang="en-US" sz="3200" dirty="0" smtClean="0"/>
          </a:p>
          <a:p>
            <a:r>
              <a:rPr lang="en-US" sz="3200" dirty="0" smtClean="0"/>
              <a:t>The Accuser of our brethren, </a:t>
            </a:r>
            <a:r>
              <a:rPr lang="en-US" sz="3200" dirty="0" err="1" smtClean="0"/>
              <a:t>Apollyon</a:t>
            </a:r>
            <a:r>
              <a:rPr lang="en-US" sz="3200" dirty="0" smtClean="0"/>
              <a:t> &amp; </a:t>
            </a:r>
            <a:r>
              <a:rPr lang="en-US" sz="3200" dirty="0" err="1" smtClean="0"/>
              <a:t>Abaddon</a:t>
            </a:r>
            <a:r>
              <a:rPr lang="en-US" sz="3200" dirty="0" smtClean="0"/>
              <a:t> (the destroyer), the Adversary, Belial (wickedness), </a:t>
            </a:r>
            <a:r>
              <a:rPr lang="en-US" sz="3200" dirty="0" err="1" smtClean="0"/>
              <a:t>Beelzebul</a:t>
            </a:r>
            <a:r>
              <a:rPr lang="en-US" sz="3200" dirty="0" smtClean="0"/>
              <a:t> (lord of filth or flies), deceiver, great dragon, the evil one, father of lies, the god of this world, a liar, a murderer, the prince of the power of the air, the ruler of this world, the ancient serpent, the tempter.</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SATAN, THE DEVIL</a:t>
            </a:r>
            <a:endParaRPr lang="en-US" dirty="0"/>
          </a:p>
        </p:txBody>
      </p:sp>
      <p:sp>
        <p:nvSpPr>
          <p:cNvPr id="3" name="Content Placeholder 2"/>
          <p:cNvSpPr>
            <a:spLocks noGrp="1"/>
          </p:cNvSpPr>
          <p:nvPr>
            <p:ph idx="1"/>
          </p:nvPr>
        </p:nvSpPr>
        <p:spPr/>
        <p:txBody>
          <a:bodyPr>
            <a:normAutofit/>
          </a:bodyPr>
          <a:lstStyle/>
          <a:p>
            <a:r>
              <a:rPr lang="en-US" sz="3600" dirty="0" smtClean="0"/>
              <a:t>1.  He is taught in 7 OT books.</a:t>
            </a:r>
          </a:p>
          <a:p>
            <a:r>
              <a:rPr lang="en-US" sz="3600" dirty="0" smtClean="0"/>
              <a:t>2.  He is taught by all NT writers.</a:t>
            </a:r>
          </a:p>
          <a:p>
            <a:r>
              <a:rPr lang="en-US" sz="3600" dirty="0" smtClean="0"/>
              <a:t>3.  He is taught by Jesus-- 25 times in the Gospels.</a:t>
            </a:r>
            <a:endParaRPr lang="en-US" sz="3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Job 1:6-7</a:t>
            </a:r>
            <a:endParaRPr lang="en-US" dirty="0"/>
          </a:p>
        </p:txBody>
      </p:sp>
      <p:sp>
        <p:nvSpPr>
          <p:cNvPr id="3" name="Content Placeholder 2"/>
          <p:cNvSpPr>
            <a:spLocks noGrp="1"/>
          </p:cNvSpPr>
          <p:nvPr>
            <p:ph idx="1"/>
          </p:nvPr>
        </p:nvSpPr>
        <p:spPr/>
        <p:txBody>
          <a:bodyPr>
            <a:noAutofit/>
          </a:bodyPr>
          <a:lstStyle/>
          <a:p>
            <a:r>
              <a:rPr lang="en-US" sz="3200" dirty="0" smtClean="0"/>
              <a:t>“One day the angels came to present themselves before the LORD, and Satan also came with them.  The LORD said to Satan, “Where have you come from?”  Satan answered the LORD,  “From roaming through the earth and going back and forth in it.””</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Isaiah 14:12</a:t>
            </a:r>
            <a:endParaRPr lang="en-US" dirty="0"/>
          </a:p>
        </p:txBody>
      </p:sp>
      <p:sp>
        <p:nvSpPr>
          <p:cNvPr id="3" name="Content Placeholder 2"/>
          <p:cNvSpPr>
            <a:spLocks noGrp="1"/>
          </p:cNvSpPr>
          <p:nvPr>
            <p:ph idx="1"/>
          </p:nvPr>
        </p:nvSpPr>
        <p:spPr/>
        <p:txBody>
          <a:bodyPr>
            <a:normAutofit/>
          </a:bodyPr>
          <a:lstStyle/>
          <a:p>
            <a:r>
              <a:rPr lang="en-US" sz="3600" dirty="0" smtClean="0"/>
              <a:t>“How you have fallen from heaven, O morning star, son of the dawn!  You have been cast down to the earth, you who once laid low the nations!”</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4:1-11</a:t>
            </a:r>
            <a:endParaRPr lang="en-US" dirty="0"/>
          </a:p>
        </p:txBody>
      </p:sp>
      <p:sp>
        <p:nvSpPr>
          <p:cNvPr id="3" name="Content Placeholder 2"/>
          <p:cNvSpPr>
            <a:spLocks noGrp="1"/>
          </p:cNvSpPr>
          <p:nvPr>
            <p:ph idx="1"/>
          </p:nvPr>
        </p:nvSpPr>
        <p:spPr/>
        <p:txBody>
          <a:bodyPr>
            <a:normAutofit/>
          </a:bodyPr>
          <a:lstStyle/>
          <a:p>
            <a:r>
              <a:rPr lang="en-US" sz="3600" dirty="0" smtClean="0"/>
              <a:t>“Then Jesus was led by the Spirit into the desert to be tempted by the devil….”</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6:12</a:t>
            </a:r>
            <a:endParaRPr lang="en-US" dirty="0"/>
          </a:p>
        </p:txBody>
      </p:sp>
      <p:sp>
        <p:nvSpPr>
          <p:cNvPr id="3" name="Content Placeholder 2"/>
          <p:cNvSpPr>
            <a:spLocks noGrp="1"/>
          </p:cNvSpPr>
          <p:nvPr>
            <p:ph idx="1"/>
          </p:nvPr>
        </p:nvSpPr>
        <p:spPr/>
        <p:txBody>
          <a:bodyPr>
            <a:normAutofit lnSpcReduction="10000"/>
          </a:bodyPr>
          <a:lstStyle/>
          <a:p>
            <a:r>
              <a:rPr lang="en-US" sz="3600" dirty="0" smtClean="0"/>
              <a:t>“For our struggle is not against flesh and blood, but against the rulers, against the authorities, against the powers of this dark world and against the spiritual forces of evil in the heavenly realms.”</a:t>
            </a:r>
            <a:r>
              <a:rPr lang="en-US" dirty="0" smtClean="0"/>
              <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Peter 5:8-9</a:t>
            </a:r>
            <a:endParaRPr lang="en-US" dirty="0"/>
          </a:p>
        </p:txBody>
      </p:sp>
      <p:sp>
        <p:nvSpPr>
          <p:cNvPr id="3" name="Content Placeholder 2"/>
          <p:cNvSpPr>
            <a:spLocks noGrp="1"/>
          </p:cNvSpPr>
          <p:nvPr>
            <p:ph idx="1"/>
          </p:nvPr>
        </p:nvSpPr>
        <p:spPr/>
        <p:txBody>
          <a:bodyPr>
            <a:normAutofit/>
          </a:bodyPr>
          <a:lstStyle/>
          <a:p>
            <a:r>
              <a:rPr lang="en-US" sz="3600" dirty="0" smtClean="0"/>
              <a:t>“Your enemy the devil prowls around like a roaring lion looking for someone to devour.  Resist him, standing firm in the faith….”</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154</TotalTime>
  <Words>628</Words>
  <Application>Microsoft Office PowerPoint</Application>
  <PresentationFormat>On-screen Show (4:3)</PresentationFormat>
  <Paragraphs>45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Aspect</vt:lpstr>
      <vt:lpstr>BACK TO THE BASICS: THE DEVIL</vt:lpstr>
      <vt:lpstr>THE DEVIL</vt:lpstr>
      <vt:lpstr>THE DEVIL</vt:lpstr>
      <vt:lpstr>SATAN, THE DEVIL</vt:lpstr>
      <vt:lpstr>Job 1:6-7</vt:lpstr>
      <vt:lpstr>Isaiah 14:12</vt:lpstr>
      <vt:lpstr>Matthew 4:1-11</vt:lpstr>
      <vt:lpstr>Ephesians 6:12</vt:lpstr>
      <vt:lpstr>1 Peter 5:8-9</vt:lpstr>
      <vt:lpstr>Hebrews 2:14</vt:lpstr>
      <vt:lpstr>Matthew 25:41</vt:lpstr>
      <vt:lpstr>Revelation 20:10-15</vt:lpstr>
      <vt:lpstr>RREMEMBER</vt:lpstr>
      <vt:lpstr>REMEMBER</vt:lpstr>
      <vt:lpstr>REMEMBER</vt:lpstr>
      <vt:lpstr>REMEMBER</vt:lpstr>
      <vt:lpstr>REMEMBER</vt:lpstr>
      <vt:lpstr>Slide 18</vt:lpstr>
    </vt:vector>
  </TitlesOfParts>
  <Company>U.S.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BACK TO THE BASICS: THE DEVIL</dc:title>
  <dc:creator>PastorSteve</dc:creator>
  <cp:lastModifiedBy>PastorSteve</cp:lastModifiedBy>
  <cp:revision>4</cp:revision>
  <dcterms:created xsi:type="dcterms:W3CDTF">2017-09-12T14:57:56Z</dcterms:created>
  <dcterms:modified xsi:type="dcterms:W3CDTF">2017-09-12T18:30:18Z</dcterms:modified>
</cp:coreProperties>
</file>