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1" r:id="rId10"/>
    <p:sldId id="263" r:id="rId11"/>
    <p:sldId id="262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08DC520-3563-4EB7-83EF-1A8962362E78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F16B4F7-AE70-4B99-A717-EFA513533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8DC520-3563-4EB7-83EF-1A8962362E78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16B4F7-AE70-4B99-A717-EFA513533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08DC520-3563-4EB7-83EF-1A8962362E78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F16B4F7-AE70-4B99-A717-EFA513533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8DC520-3563-4EB7-83EF-1A8962362E78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16B4F7-AE70-4B99-A717-EFA513533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08DC520-3563-4EB7-83EF-1A8962362E78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F16B4F7-AE70-4B99-A717-EFA513533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8DC520-3563-4EB7-83EF-1A8962362E78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16B4F7-AE70-4B99-A717-EFA513533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8DC520-3563-4EB7-83EF-1A8962362E78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16B4F7-AE70-4B99-A717-EFA513533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8DC520-3563-4EB7-83EF-1A8962362E78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16B4F7-AE70-4B99-A717-EFA513533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08DC520-3563-4EB7-83EF-1A8962362E78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16B4F7-AE70-4B99-A717-EFA513533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8DC520-3563-4EB7-83EF-1A8962362E78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16B4F7-AE70-4B99-A717-EFA513533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8DC520-3563-4EB7-83EF-1A8962362E78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16B4F7-AE70-4B99-A717-EFA5135330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08DC520-3563-4EB7-83EF-1A8962362E78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F16B4F7-AE70-4B99-A717-EFA513533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2686050"/>
          </a:xfrm>
        </p:spPr>
        <p:txBody>
          <a:bodyPr>
            <a:normAutofit/>
          </a:bodyPr>
          <a:lstStyle/>
          <a:p>
            <a:r>
              <a:rPr lang="en-US" sz="6700" dirty="0" smtClean="0">
                <a:solidFill>
                  <a:schemeClr val="tx2"/>
                </a:solidFill>
                <a:latin typeface="Rockwell Extra Bold" pitchFamily="18" charset="0"/>
              </a:rPr>
              <a:t>UNITED</a:t>
            </a:r>
            <a:r>
              <a:rPr lang="en-US" sz="6700" dirty="0" smtClean="0">
                <a:solidFill>
                  <a:srgbClr val="C00000"/>
                </a:solidFill>
              </a:rPr>
              <a:t>&lt;&lt;</a:t>
            </a:r>
            <a:r>
              <a:rPr lang="en-US" sz="67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6700" dirty="0" smtClean="0">
                <a:solidFill>
                  <a:srgbClr val="C00000"/>
                </a:solidFill>
              </a:rPr>
              <a:t>&gt;&gt;</a:t>
            </a:r>
            <a:r>
              <a:rPr lang="en-US" sz="5400" dirty="0" smtClean="0">
                <a:solidFill>
                  <a:schemeClr val="tx2"/>
                </a:solidFill>
                <a:latin typeface="Rockwell Extra Bold" pitchFamily="18" charset="0"/>
              </a:rPr>
              <a:t>IN PRAYER</a:t>
            </a:r>
            <a:endParaRPr lang="en-US" sz="5400" dirty="0">
              <a:solidFill>
                <a:schemeClr val="tx2"/>
              </a:solidFill>
              <a:latin typeface="Rockwell Extra Bol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“They all were continually</a:t>
            </a:r>
          </a:p>
          <a:p>
            <a:r>
              <a:rPr lang="en-US" dirty="0" smtClean="0"/>
              <a:t> united in prayer…”</a:t>
            </a:r>
          </a:p>
          <a:p>
            <a:r>
              <a:rPr lang="en-US" dirty="0"/>
              <a:t>A</a:t>
            </a:r>
            <a:r>
              <a:rPr lang="en-US" dirty="0" smtClean="0"/>
              <a:t>cts 1:14 CSB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2:1-5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“When the day of Pentecost came, they were all together in one place…”</a:t>
            </a:r>
          </a:p>
          <a:p>
            <a:r>
              <a:rPr lang="en-US" sz="4000" dirty="0" smtClean="0"/>
              <a:t>“All of them were filled with the Holy Spirit…”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3rd KEY--</a:t>
            </a:r>
            <a:r>
              <a:rPr lang="en-US" dirty="0" smtClean="0">
                <a:solidFill>
                  <a:srgbClr val="C00000"/>
                </a:solidFill>
              </a:rPr>
              <a:t>FELLOWSHIP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“They all joined together constantly in prayer, </a:t>
            </a:r>
            <a:r>
              <a:rPr lang="en-US" sz="3200" dirty="0" smtClean="0">
                <a:solidFill>
                  <a:srgbClr val="C00000"/>
                </a:solidFill>
              </a:rPr>
              <a:t>along with </a:t>
            </a:r>
            <a:r>
              <a:rPr lang="en-US" sz="3200" dirty="0" smtClean="0"/>
              <a:t>the women and Mary the mother of Jesus, and with his brothers.”  (NIV)</a:t>
            </a:r>
          </a:p>
          <a:p>
            <a:r>
              <a:rPr lang="en-US" sz="3200" dirty="0" smtClean="0"/>
              <a:t>“All these were continually united in prayer , </a:t>
            </a:r>
            <a:r>
              <a:rPr lang="en-US" sz="3200" dirty="0" smtClean="0">
                <a:solidFill>
                  <a:srgbClr val="C00000"/>
                </a:solidFill>
              </a:rPr>
              <a:t>along with </a:t>
            </a:r>
            <a:r>
              <a:rPr lang="en-US" sz="3200" dirty="0" smtClean="0"/>
              <a:t>the women, including Mary the mother of Jesus, and His brothers.” (CSB)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1:8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400" dirty="0" smtClean="0"/>
              <a:t>“But you will receive power when the Holy Spirit comes on you; and you will be my witnesses in Jerusalem, and in all Judea and Samaria, and to the ends of the earth.” (1:8)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3 KEYS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UNITY</a:t>
            </a:r>
          </a:p>
          <a:p>
            <a:r>
              <a:rPr lang="en-US" sz="5400" dirty="0" smtClean="0"/>
              <a:t>PRAYER</a:t>
            </a:r>
          </a:p>
          <a:p>
            <a:r>
              <a:rPr lang="en-US" sz="5400" dirty="0" smtClean="0"/>
              <a:t>FELLOWSHIP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1:1-14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400" dirty="0" smtClean="0"/>
              <a:t>“But you will receive power when the Holy Spirit comes on you; and you will be my witnesses in Jerusalem, and in all Judea and Samaria, and to the ends of the earth.” (1:8)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1:14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“All these were </a:t>
            </a:r>
            <a:r>
              <a:rPr lang="en-US" sz="4400" dirty="0" smtClean="0">
                <a:solidFill>
                  <a:srgbClr val="C00000"/>
                </a:solidFill>
              </a:rPr>
              <a:t>continually united in prayer</a:t>
            </a:r>
            <a:r>
              <a:rPr lang="en-US" sz="4400" dirty="0" smtClean="0"/>
              <a:t>, along with the women, including Mary the mother of Jesus, and His brothers.”  (CSB)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1</a:t>
            </a:r>
            <a:r>
              <a:rPr lang="en-US" baseline="30000" dirty="0" smtClean="0"/>
              <a:t>ST</a:t>
            </a:r>
            <a:r>
              <a:rPr lang="en-US" dirty="0" smtClean="0"/>
              <a:t> PRAYER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THERE ARE </a:t>
            </a:r>
            <a:r>
              <a:rPr lang="en-US" sz="4000" dirty="0" smtClean="0">
                <a:solidFill>
                  <a:srgbClr val="C00000"/>
                </a:solidFill>
              </a:rPr>
              <a:t>3 KEYS </a:t>
            </a:r>
            <a:r>
              <a:rPr lang="en-US" sz="4000" dirty="0" smtClean="0"/>
              <a:t>TO CARRY OUT AND FULFILL THE GREAT COMMISSION.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KEY--</a:t>
            </a:r>
            <a:r>
              <a:rPr lang="en-US" dirty="0" smtClean="0">
                <a:solidFill>
                  <a:srgbClr val="C00000"/>
                </a:solidFill>
              </a:rPr>
              <a:t>UNITY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“They all </a:t>
            </a:r>
            <a:r>
              <a:rPr lang="en-US" sz="3600" dirty="0" smtClean="0">
                <a:solidFill>
                  <a:srgbClr val="C00000"/>
                </a:solidFill>
              </a:rPr>
              <a:t>joined together </a:t>
            </a:r>
            <a:r>
              <a:rPr lang="en-US" sz="3600" dirty="0" smtClean="0"/>
              <a:t>constantly…” (NIV)</a:t>
            </a:r>
          </a:p>
          <a:p>
            <a:r>
              <a:rPr lang="en-US" sz="3600" dirty="0" smtClean="0"/>
              <a:t>“All these were </a:t>
            </a:r>
            <a:r>
              <a:rPr lang="en-US" sz="3600" dirty="0" smtClean="0">
                <a:solidFill>
                  <a:srgbClr val="C00000"/>
                </a:solidFill>
              </a:rPr>
              <a:t>continually united</a:t>
            </a:r>
            <a:r>
              <a:rPr lang="en-US" sz="3600" dirty="0" smtClean="0"/>
              <a:t>…”  (CSB)</a:t>
            </a:r>
          </a:p>
          <a:p>
            <a:r>
              <a:rPr lang="en-US" sz="3600" dirty="0" smtClean="0"/>
              <a:t>“These all continued with </a:t>
            </a:r>
            <a:r>
              <a:rPr lang="en-US" sz="3600" dirty="0" smtClean="0">
                <a:solidFill>
                  <a:srgbClr val="C00000"/>
                </a:solidFill>
              </a:rPr>
              <a:t>one accord</a:t>
            </a:r>
            <a:r>
              <a:rPr lang="en-US" sz="3600" dirty="0" smtClean="0"/>
              <a:t>…” (KJV)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Psalm 133:1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“How good and pleasant it is when brothers live together in </a:t>
            </a:r>
            <a:r>
              <a:rPr lang="en-US" sz="4000" dirty="0" smtClean="0">
                <a:solidFill>
                  <a:srgbClr val="C00000"/>
                </a:solidFill>
              </a:rPr>
              <a:t>unity</a:t>
            </a:r>
            <a:r>
              <a:rPr lang="en-US" sz="4000" dirty="0" smtClean="0"/>
              <a:t>!”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Ephesians 4:3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“Make every effort to keep the </a:t>
            </a:r>
            <a:r>
              <a:rPr lang="en-US" sz="4000" dirty="0" smtClean="0">
                <a:solidFill>
                  <a:srgbClr val="C00000"/>
                </a:solidFill>
              </a:rPr>
              <a:t>unity of the Spirit</a:t>
            </a:r>
            <a:r>
              <a:rPr lang="en-US" sz="4000" dirty="0" smtClean="0"/>
              <a:t> through the bond of peace.”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Ephesians 4:13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“…until we all reach the </a:t>
            </a:r>
            <a:r>
              <a:rPr lang="en-US" sz="3600" dirty="0" smtClean="0">
                <a:solidFill>
                  <a:srgbClr val="C00000"/>
                </a:solidFill>
              </a:rPr>
              <a:t>unity in the faith </a:t>
            </a:r>
            <a:r>
              <a:rPr lang="en-US" sz="3600" dirty="0" smtClean="0"/>
              <a:t>and in the knowledge of the Son of God and become mature, attaining to the whole measure of the fullness of Christ.”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KEY--</a:t>
            </a:r>
            <a:r>
              <a:rPr lang="en-US" dirty="0" smtClean="0">
                <a:solidFill>
                  <a:srgbClr val="C00000"/>
                </a:solidFill>
              </a:rPr>
              <a:t>PRAYER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“They all joined together constantly in </a:t>
            </a:r>
            <a:r>
              <a:rPr lang="en-US" sz="4000" dirty="0" smtClean="0">
                <a:solidFill>
                  <a:srgbClr val="C00000"/>
                </a:solidFill>
              </a:rPr>
              <a:t>prayer</a:t>
            </a:r>
            <a:r>
              <a:rPr lang="en-US" sz="4000" dirty="0" smtClean="0"/>
              <a:t>…”  (NIV)</a:t>
            </a:r>
          </a:p>
          <a:p>
            <a:r>
              <a:rPr lang="en-US" sz="4000" dirty="0" smtClean="0"/>
              <a:t>“All these were continually united in </a:t>
            </a:r>
            <a:r>
              <a:rPr lang="en-US" sz="4000" dirty="0" smtClean="0">
                <a:solidFill>
                  <a:srgbClr val="C00000"/>
                </a:solidFill>
              </a:rPr>
              <a:t>prayer</a:t>
            </a:r>
            <a:r>
              <a:rPr lang="en-US" sz="4000" dirty="0" smtClean="0"/>
              <a:t>…” (CSB)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1368</TotalTime>
  <Words>376</Words>
  <Application>Microsoft Office PowerPoint</Application>
  <PresentationFormat>On-screen Show (4:3)</PresentationFormat>
  <Paragraphs>35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Opulent</vt:lpstr>
      <vt:lpstr>UNITED&lt;&lt;  &gt;&gt;IN PRAYER</vt:lpstr>
      <vt:lpstr>Acts 1:1-14</vt:lpstr>
      <vt:lpstr>Acts 1:14</vt:lpstr>
      <vt:lpstr>THE 1ST PRAYER MEETING</vt:lpstr>
      <vt:lpstr>1ST KEY--UNITY</vt:lpstr>
      <vt:lpstr>Psalm 133:1</vt:lpstr>
      <vt:lpstr>Ephesians 4:3</vt:lpstr>
      <vt:lpstr>Ephesians 4:13</vt:lpstr>
      <vt:lpstr>2nd KEY--PRAYER</vt:lpstr>
      <vt:lpstr>Acts 2:1-5</vt:lpstr>
      <vt:lpstr>3rd KEY--FELLOWSHIP</vt:lpstr>
      <vt:lpstr>Acts 1:8</vt:lpstr>
      <vt:lpstr>3 KEYS</vt:lpstr>
    </vt:vector>
  </TitlesOfParts>
  <Company>U.S. Army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UNITED&lt;&lt;  &gt;&gt;IN PRAYER</dc:title>
  <dc:creator>PastorSteve</dc:creator>
  <cp:lastModifiedBy>SoundBooth</cp:lastModifiedBy>
  <cp:revision>4</cp:revision>
  <dcterms:created xsi:type="dcterms:W3CDTF">2017-09-06T15:41:33Z</dcterms:created>
  <dcterms:modified xsi:type="dcterms:W3CDTF">2017-09-07T16:22:20Z</dcterms:modified>
</cp:coreProperties>
</file>