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7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54162EA-DD2F-45BC-A8C6-1FCD31340AFA}" type="datetimeFigureOut">
              <a:rPr lang="en-US" smtClean="0"/>
              <a:pPr/>
              <a:t>8/4/2017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8AE26E5-912A-4734-B730-0DBCB36511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62EA-DD2F-45BC-A8C6-1FCD31340AFA}" type="datetimeFigureOut">
              <a:rPr lang="en-US" smtClean="0"/>
              <a:pPr/>
              <a:t>8/4/2017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26E5-912A-4734-B730-0DBCB36511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62EA-DD2F-45BC-A8C6-1FCD31340AFA}" type="datetimeFigureOut">
              <a:rPr lang="en-US" smtClean="0"/>
              <a:pPr/>
              <a:t>8/4/2017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26E5-912A-4734-B730-0DBCB36511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4162EA-DD2F-45BC-A8C6-1FCD31340AFA}" type="datetimeFigureOut">
              <a:rPr lang="en-US" smtClean="0"/>
              <a:pPr/>
              <a:t>8/4/2017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8AE26E5-912A-4734-B730-0DBCB36511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54162EA-DD2F-45BC-A8C6-1FCD31340AFA}" type="datetimeFigureOut">
              <a:rPr lang="en-US" smtClean="0"/>
              <a:pPr/>
              <a:t>8/4/2017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8AE26E5-912A-4734-B730-0DBCB36511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62EA-DD2F-45BC-A8C6-1FCD31340AFA}" type="datetimeFigureOut">
              <a:rPr lang="en-US" smtClean="0"/>
              <a:pPr/>
              <a:t>8/4/2017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26E5-912A-4734-B730-0DBCB36511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62EA-DD2F-45BC-A8C6-1FCD31340AFA}" type="datetimeFigureOut">
              <a:rPr lang="en-US" smtClean="0"/>
              <a:pPr/>
              <a:t>8/4/2017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26E5-912A-4734-B730-0DBCB36511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4162EA-DD2F-45BC-A8C6-1FCD31340AFA}" type="datetimeFigureOut">
              <a:rPr lang="en-US" smtClean="0"/>
              <a:pPr/>
              <a:t>8/4/2017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8AE26E5-912A-4734-B730-0DBCB36511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162EA-DD2F-45BC-A8C6-1FCD31340AFA}" type="datetimeFigureOut">
              <a:rPr lang="en-US" smtClean="0"/>
              <a:pPr/>
              <a:t>8/4/2017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26E5-912A-4734-B730-0DBCB36511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4162EA-DD2F-45BC-A8C6-1FCD31340AFA}" type="datetimeFigureOut">
              <a:rPr lang="en-US" smtClean="0"/>
              <a:pPr/>
              <a:t>8/4/2017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8AE26E5-912A-4734-B730-0DBCB36511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4162EA-DD2F-45BC-A8C6-1FCD31340AFA}" type="datetimeFigureOut">
              <a:rPr lang="en-US" smtClean="0"/>
              <a:pPr/>
              <a:t>8/4/2017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8AE26E5-912A-4734-B730-0DBCB36511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4162EA-DD2F-45BC-A8C6-1FCD31340AFA}" type="datetimeFigureOut">
              <a:rPr lang="en-US" smtClean="0"/>
              <a:pPr/>
              <a:t>8/4/2017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8AE26E5-912A-4734-B730-0DBCB36511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762250"/>
          </a:xfrm>
        </p:spPr>
        <p:txBody>
          <a:bodyPr>
            <a:normAutofit/>
          </a:bodyPr>
          <a:lstStyle/>
          <a:p>
            <a:r>
              <a:rPr lang="en-US" dirty="0" smtClean="0"/>
              <a:t>BACK TO THE BASICS:</a:t>
            </a:r>
            <a:br>
              <a:rPr lang="en-US" dirty="0" smtClean="0"/>
            </a:br>
            <a:r>
              <a:rPr lang="en-US" sz="8800" dirty="0" smtClean="0">
                <a:solidFill>
                  <a:srgbClr val="FF0000"/>
                </a:solidFill>
                <a:latin typeface="Algerian" pitchFamily="82" charset="0"/>
              </a:rPr>
              <a:t>SALVATION</a:t>
            </a:r>
            <a:endParaRPr lang="en-US" sz="88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</a:t>
            </a:r>
            <a:r>
              <a:rPr lang="en-US" dirty="0" smtClean="0"/>
              <a:t>3:1-18</a:t>
            </a:r>
            <a:endParaRPr lang="en-US" dirty="0" smtClean="0"/>
          </a:p>
          <a:p>
            <a:r>
              <a:rPr lang="en-US" dirty="0" smtClean="0"/>
              <a:t>EPHESIANS 2:8-9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4:12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“Salvation is found in no one else, for there is no other name under heaven </a:t>
            </a:r>
            <a:r>
              <a:rPr lang="en-US" dirty="0"/>
              <a:t>g</a:t>
            </a:r>
            <a:r>
              <a:rPr lang="en-US" dirty="0" smtClean="0"/>
              <a:t>iven to men by which we must be saved.”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10:9-10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“That if you confess with your mouth, “Jesus is Lord,” and believe in your heart that God raised him from the dead, you will be saved.  </a:t>
            </a:r>
            <a:r>
              <a:rPr lang="en-US" dirty="0"/>
              <a:t>F</a:t>
            </a:r>
            <a:r>
              <a:rPr lang="en-US" dirty="0" smtClean="0"/>
              <a:t>or it is with your heart that you believe and are justified, and it is with your mouth that you confess and are saved.”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2:8-9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“For it is by grace you have been saved, through faith—and this not from yourselves, it is the gift of God—not by works, so that no one can boast.”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3. NECESSARY</a:t>
            </a:r>
            <a:endParaRPr lang="en-US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“We believe in the absolute necessity of the new birth wrought by the Holy Spirit (John 3:1-8).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3:1-8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“I tell you the truth </a:t>
            </a:r>
            <a:r>
              <a:rPr lang="en-US" dirty="0" smtClean="0">
                <a:solidFill>
                  <a:srgbClr val="FF0000"/>
                </a:solidFill>
              </a:rPr>
              <a:t>no one </a:t>
            </a:r>
            <a:r>
              <a:rPr lang="en-US" dirty="0" smtClean="0"/>
              <a:t>can see the kingdom of God </a:t>
            </a:r>
            <a:r>
              <a:rPr lang="en-US" dirty="0" smtClean="0">
                <a:solidFill>
                  <a:srgbClr val="FF0000"/>
                </a:solidFill>
              </a:rPr>
              <a:t>unless</a:t>
            </a:r>
            <a:r>
              <a:rPr lang="en-US" dirty="0" smtClean="0"/>
              <a:t> he is born again.” (3:3)</a:t>
            </a:r>
          </a:p>
          <a:p>
            <a:r>
              <a:rPr lang="en-US" dirty="0" smtClean="0"/>
              <a:t>“I tell you the truth , </a:t>
            </a:r>
            <a:r>
              <a:rPr lang="en-US" dirty="0" smtClean="0">
                <a:solidFill>
                  <a:srgbClr val="FF0000"/>
                </a:solidFill>
              </a:rPr>
              <a:t>no one </a:t>
            </a:r>
            <a:r>
              <a:rPr lang="en-US" dirty="0" smtClean="0"/>
              <a:t>can enter the kingdom of God </a:t>
            </a:r>
            <a:r>
              <a:rPr lang="en-US" dirty="0" smtClean="0">
                <a:solidFill>
                  <a:srgbClr val="FF0000"/>
                </a:solidFill>
              </a:rPr>
              <a:t>unless</a:t>
            </a:r>
            <a:r>
              <a:rPr lang="en-US" dirty="0" smtClean="0"/>
              <a:t> he is born of water and the Spirit.”  (3:5)</a:t>
            </a:r>
          </a:p>
          <a:p>
            <a:r>
              <a:rPr lang="en-US" dirty="0" smtClean="0"/>
              <a:t>“You </a:t>
            </a:r>
            <a:r>
              <a:rPr lang="en-US" dirty="0" smtClean="0">
                <a:solidFill>
                  <a:srgbClr val="FF0000"/>
                </a:solidFill>
              </a:rPr>
              <a:t>must</a:t>
            </a:r>
            <a:r>
              <a:rPr lang="en-US" dirty="0" smtClean="0"/>
              <a:t> be born again.” (3:7)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4. A CHANGED LIFE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“This gives a new life, a new heart, a new spirit</a:t>
            </a:r>
            <a:r>
              <a:rPr lang="en-US" i="1" dirty="0" smtClean="0"/>
              <a:t>.”</a:t>
            </a:r>
          </a:p>
          <a:p>
            <a:r>
              <a:rPr lang="en-US" dirty="0" smtClean="0"/>
              <a:t>  </a:t>
            </a:r>
            <a:r>
              <a:rPr lang="en-US" dirty="0" smtClean="0"/>
              <a:t>“Therefore if any man be in Christ, he is a new creature”  (2 Corinthians 5:17).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WE BELIEVE: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“We believe the plan of salvation to be </a:t>
            </a:r>
            <a:r>
              <a:rPr lang="en-US" i="1" dirty="0" smtClean="0">
                <a:solidFill>
                  <a:srgbClr val="FF0000"/>
                </a:solidFill>
              </a:rPr>
              <a:t>repentance of sin </a:t>
            </a:r>
            <a:r>
              <a:rPr lang="en-US" i="1" dirty="0" smtClean="0"/>
              <a:t>(Luke 13:3) and 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Faith</a:t>
            </a:r>
            <a:r>
              <a:rPr lang="en-US" i="1" dirty="0" smtClean="0"/>
              <a:t> in the Lord </a:t>
            </a:r>
            <a:r>
              <a:rPr lang="en-US" i="1" dirty="0"/>
              <a:t>J</a:t>
            </a:r>
            <a:r>
              <a:rPr lang="en-US" i="1" dirty="0" smtClean="0"/>
              <a:t>esus Christ (John 3:16, 18, 36; Acts 20:21</a:t>
            </a:r>
            <a:r>
              <a:rPr lang="en-US" i="1" dirty="0" smtClean="0"/>
              <a:t>).”</a:t>
            </a:r>
          </a:p>
          <a:p>
            <a:r>
              <a:rPr lang="en-US" dirty="0" smtClean="0"/>
              <a:t>FBCNE Constitution, Article 4, Section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1. SALVATION</a:t>
            </a:r>
            <a:endParaRPr lang="en-US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i="1" u="sng" dirty="0" smtClean="0">
                <a:solidFill>
                  <a:srgbClr val="FF0000"/>
                </a:solidFill>
              </a:rPr>
              <a:t>REPENTANCE</a:t>
            </a:r>
          </a:p>
          <a:p>
            <a:r>
              <a:rPr lang="en-US" dirty="0" smtClean="0"/>
              <a:t>“…Unless you</a:t>
            </a:r>
            <a:r>
              <a:rPr lang="en-US" dirty="0" smtClean="0">
                <a:solidFill>
                  <a:srgbClr val="FF0000"/>
                </a:solidFill>
              </a:rPr>
              <a:t> repent</a:t>
            </a:r>
            <a:r>
              <a:rPr lang="en-US" dirty="0" smtClean="0"/>
              <a:t>, you too will all perish.”  Jesus,  Luke 13:3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b="1" i="1" u="sng" dirty="0" smtClean="0">
                <a:solidFill>
                  <a:srgbClr val="FF0000"/>
                </a:solidFill>
              </a:rPr>
              <a:t>FAITH</a:t>
            </a:r>
          </a:p>
          <a:p>
            <a:r>
              <a:rPr lang="en-US" dirty="0" smtClean="0"/>
              <a:t>“For God so loved the world that he gave his one and only Son, that whosoever </a:t>
            </a:r>
            <a:r>
              <a:rPr lang="en-US" dirty="0" smtClean="0">
                <a:solidFill>
                  <a:srgbClr val="FF0000"/>
                </a:solidFill>
              </a:rPr>
              <a:t>believes</a:t>
            </a:r>
            <a:r>
              <a:rPr lang="en-US" dirty="0" smtClean="0"/>
              <a:t> in him shall not perish but have eternal life.”     John 3:16</a:t>
            </a:r>
          </a:p>
          <a:p>
            <a:r>
              <a:rPr lang="en-US" dirty="0" smtClean="0"/>
              <a:t>John 3:18,36,5:24</a:t>
            </a:r>
          </a:p>
          <a:p>
            <a:r>
              <a:rPr lang="en-US" dirty="0" smtClean="0"/>
              <a:t>Acts 20:21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3:18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“Whoever </a:t>
            </a:r>
            <a:r>
              <a:rPr lang="en-US" dirty="0" smtClean="0">
                <a:solidFill>
                  <a:srgbClr val="FF0000"/>
                </a:solidFill>
              </a:rPr>
              <a:t>believes in him </a:t>
            </a:r>
            <a:r>
              <a:rPr lang="en-US" dirty="0" smtClean="0"/>
              <a:t>is not condemned, but whoever does not believe stands condemned already because he has not believed in the name of God’s one and only Son.”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3:36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“Whoever </a:t>
            </a:r>
            <a:r>
              <a:rPr lang="en-US" dirty="0" smtClean="0">
                <a:solidFill>
                  <a:srgbClr val="FF0000"/>
                </a:solidFill>
              </a:rPr>
              <a:t>believes in the Son </a:t>
            </a:r>
            <a:r>
              <a:rPr lang="en-US" dirty="0" smtClean="0"/>
              <a:t>has eternal life, but whoever rejects the Son will not see life, for God’s wrath remains on him.”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20:21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“I have declared to both Jews and Greeks that they must turn to God in </a:t>
            </a:r>
            <a:r>
              <a:rPr lang="en-US" dirty="0" smtClean="0">
                <a:solidFill>
                  <a:srgbClr val="FF0000"/>
                </a:solidFill>
              </a:rPr>
              <a:t>repentance</a:t>
            </a:r>
            <a:r>
              <a:rPr lang="en-US" dirty="0" smtClean="0"/>
              <a:t> and have </a:t>
            </a:r>
            <a:r>
              <a:rPr lang="en-US" dirty="0" smtClean="0">
                <a:solidFill>
                  <a:srgbClr val="FF0000"/>
                </a:solidFill>
              </a:rPr>
              <a:t>faith</a:t>
            </a:r>
            <a:r>
              <a:rPr lang="en-US" dirty="0" smtClean="0"/>
              <a:t> in our Lord Jesus.”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4-FOLD PICTURE OF CHRIST’S SAVING WORK  </a:t>
            </a:r>
            <a:r>
              <a:rPr lang="en-US" sz="2000" dirty="0" smtClean="0"/>
              <a:t>(DR. CHARLES HORNE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57200" y="1676400"/>
            <a:ext cx="7467600" cy="449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-----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</a:rPr>
              <a:t>SALVATION</a:t>
            </a:r>
            <a:r>
              <a:rPr lang="en-US" sz="4400" dirty="0" smtClean="0"/>
              <a:t>----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24384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SACRIFICE</a:t>
            </a:r>
            <a:r>
              <a:rPr lang="en-US" dirty="0" smtClean="0"/>
              <a:t>—the answer to our guilt.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76800" y="24384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PROPITIATION</a:t>
            </a:r>
            <a:r>
              <a:rPr lang="en-US" dirty="0" smtClean="0"/>
              <a:t>—the answer to God’s wrath.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71600" y="4343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RECONCILIATION</a:t>
            </a:r>
            <a:r>
              <a:rPr lang="en-US" dirty="0" smtClean="0"/>
              <a:t>—the answer to God’s alienation from us.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29200" y="434340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REDEMPTION</a:t>
            </a:r>
            <a:r>
              <a:rPr lang="en-US" dirty="0" smtClean="0"/>
              <a:t>—the answer to our bondage to sin and Satan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" y="4038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2. THE ATONEMENT</a:t>
            </a:r>
            <a:endParaRPr lang="en-US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“We believe that Christ died for the sins of all mankind (1 John 2:2)</a:t>
            </a:r>
          </a:p>
          <a:p>
            <a:r>
              <a:rPr lang="en-US" i="1" dirty="0" smtClean="0"/>
              <a:t>…and that salvation is received only through personal faith in Him (Acts 4:12; Romans 10:9-10),</a:t>
            </a:r>
          </a:p>
          <a:p>
            <a:r>
              <a:rPr lang="en-US" i="1" dirty="0" smtClean="0"/>
              <a:t>…not of any merit of our own (Ephesians 2:8-9</a:t>
            </a:r>
            <a:r>
              <a:rPr lang="en-US" i="1" dirty="0" smtClean="0"/>
              <a:t>).”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JOHN 2:2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“He is the atoning sacrifice for our sins, and not only for ours but also for </a:t>
            </a:r>
            <a:r>
              <a:rPr lang="en-US" dirty="0" smtClean="0">
                <a:solidFill>
                  <a:srgbClr val="FF0000"/>
                </a:solidFill>
              </a:rPr>
              <a:t>the sins of the whole world</a:t>
            </a:r>
            <a:r>
              <a:rPr lang="en-US" dirty="0" smtClean="0"/>
              <a:t>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271</TotalTime>
  <Words>576</Words>
  <Application>Microsoft Office PowerPoint</Application>
  <PresentationFormat>On-screen Show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BACK TO THE BASICS: SALVATION</vt:lpstr>
      <vt:lpstr>WE BELIEVE:</vt:lpstr>
      <vt:lpstr>1. SALVATION</vt:lpstr>
      <vt:lpstr>JOHN 3:18</vt:lpstr>
      <vt:lpstr>JOHN 3:36</vt:lpstr>
      <vt:lpstr>ACTS 20:21</vt:lpstr>
      <vt:lpstr>A 4-FOLD PICTURE OF CHRIST’S SAVING WORK  (DR. CHARLES HORNE)</vt:lpstr>
      <vt:lpstr>2. THE ATONEMENT</vt:lpstr>
      <vt:lpstr>1 JOHN 2:2</vt:lpstr>
      <vt:lpstr>ACTS 4:12</vt:lpstr>
      <vt:lpstr>ROMANS 10:9-10</vt:lpstr>
      <vt:lpstr>EPHESIANS 2:8-9</vt:lpstr>
      <vt:lpstr>3. NECESSARY</vt:lpstr>
      <vt:lpstr>JOHN 3:1-8</vt:lpstr>
      <vt:lpstr>4. A CHANGED LIFE</vt:lpstr>
    </vt:vector>
  </TitlesOfParts>
  <Company>U.S.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TO THE BASICS: SALVATION</dc:title>
  <dc:creator>PastorSteve</dc:creator>
  <cp:lastModifiedBy>PastorSteve</cp:lastModifiedBy>
  <cp:revision>2</cp:revision>
  <dcterms:created xsi:type="dcterms:W3CDTF">2017-08-03T14:54:55Z</dcterms:created>
  <dcterms:modified xsi:type="dcterms:W3CDTF">2017-08-04T16:07:43Z</dcterms:modified>
</cp:coreProperties>
</file>