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4"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7" d="100"/>
          <a:sy n="87" d="100"/>
        </p:scale>
        <p:origin x="-864"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5CE9E04-1C7F-41AF-931C-BB1986B6A67E}" type="datetimeFigureOut">
              <a:rPr lang="en-US" smtClean="0"/>
              <a:pPr/>
              <a:t>7/22/2017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902065D-8D03-4C12-B820-ED2EA81A078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CE9E04-1C7F-41AF-931C-BB1986B6A67E}" type="datetimeFigureOut">
              <a:rPr lang="en-US" smtClean="0"/>
              <a:pPr/>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2065D-8D03-4C12-B820-ED2EA81A078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CE9E04-1C7F-41AF-931C-BB1986B6A67E}" type="datetimeFigureOut">
              <a:rPr lang="en-US" smtClean="0"/>
              <a:pPr/>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2065D-8D03-4C12-B820-ED2EA81A078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CE9E04-1C7F-41AF-931C-BB1986B6A67E}" type="datetimeFigureOut">
              <a:rPr lang="en-US" smtClean="0"/>
              <a:pPr/>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2065D-8D03-4C12-B820-ED2EA81A078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5CE9E04-1C7F-41AF-931C-BB1986B6A67E}" type="datetimeFigureOut">
              <a:rPr lang="en-US" smtClean="0"/>
              <a:pPr/>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2065D-8D03-4C12-B820-ED2EA81A078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CE9E04-1C7F-41AF-931C-BB1986B6A67E}" type="datetimeFigureOut">
              <a:rPr lang="en-US" smtClean="0"/>
              <a:pPr/>
              <a:t>7/22/2017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2065D-8D03-4C12-B820-ED2EA81A078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5CE9E04-1C7F-41AF-931C-BB1986B6A67E}" type="datetimeFigureOut">
              <a:rPr lang="en-US" smtClean="0"/>
              <a:pPr/>
              <a:t>7/22/2017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2065D-8D03-4C12-B820-ED2EA81A078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5CE9E04-1C7F-41AF-931C-BB1986B6A67E}" type="datetimeFigureOut">
              <a:rPr lang="en-US" smtClean="0"/>
              <a:pPr/>
              <a:t>7/22/2017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02065D-8D03-4C12-B820-ED2EA81A078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CE9E04-1C7F-41AF-931C-BB1986B6A67E}" type="datetimeFigureOut">
              <a:rPr lang="en-US" smtClean="0"/>
              <a:pPr/>
              <a:t>7/22/2017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02065D-8D03-4C12-B820-ED2EA81A078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CE9E04-1C7F-41AF-931C-BB1986B6A67E}" type="datetimeFigureOut">
              <a:rPr lang="en-US" smtClean="0"/>
              <a:pPr/>
              <a:t>7/22/2017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2065D-8D03-4C12-B820-ED2EA81A078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5CE9E04-1C7F-41AF-931C-BB1986B6A67E}" type="datetimeFigureOut">
              <a:rPr lang="en-US" smtClean="0"/>
              <a:pPr/>
              <a:t>7/22/2017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902065D-8D03-4C12-B820-ED2EA81A078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5CE9E04-1C7F-41AF-931C-BB1986B6A67E}" type="datetimeFigureOut">
              <a:rPr lang="en-US" smtClean="0"/>
              <a:pPr/>
              <a:t>7/22/2017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902065D-8D03-4C12-B820-ED2EA81A078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851648" cy="2362200"/>
          </a:xfrm>
        </p:spPr>
        <p:txBody>
          <a:bodyPr>
            <a:noAutofit/>
          </a:bodyPr>
          <a:lstStyle/>
          <a:p>
            <a:r>
              <a:rPr lang="en-US" sz="9600" dirty="0" smtClean="0">
                <a:solidFill>
                  <a:schemeClr val="bg1">
                    <a:lumMod val="95000"/>
                    <a:lumOff val="5000"/>
                  </a:schemeClr>
                </a:solidFill>
                <a:latin typeface="Algerian" pitchFamily="82" charset="0"/>
              </a:rPr>
              <a:t>THE WORD</a:t>
            </a:r>
            <a:br>
              <a:rPr lang="en-US" sz="9600" dirty="0" smtClean="0">
                <a:solidFill>
                  <a:schemeClr val="bg1">
                    <a:lumMod val="95000"/>
                    <a:lumOff val="5000"/>
                  </a:schemeClr>
                </a:solidFill>
                <a:latin typeface="Algerian" pitchFamily="82" charset="0"/>
              </a:rPr>
            </a:br>
            <a:r>
              <a:rPr lang="en-US" sz="9600" dirty="0" smtClean="0">
                <a:solidFill>
                  <a:schemeClr val="bg1">
                    <a:lumMod val="95000"/>
                    <a:lumOff val="5000"/>
                  </a:schemeClr>
                </a:solidFill>
                <a:latin typeface="Algerian" pitchFamily="82" charset="0"/>
              </a:rPr>
              <a:t> OF GOD</a:t>
            </a:r>
            <a:endParaRPr lang="en-US" sz="9600" dirty="0">
              <a:solidFill>
                <a:schemeClr val="bg1">
                  <a:lumMod val="95000"/>
                  <a:lumOff val="5000"/>
                </a:schemeClr>
              </a:solidFill>
              <a:latin typeface="Algerian" pitchFamily="82" charset="0"/>
            </a:endParaRPr>
          </a:p>
        </p:txBody>
      </p:sp>
      <p:sp>
        <p:nvSpPr>
          <p:cNvPr id="3" name="Subtitle 2"/>
          <p:cNvSpPr>
            <a:spLocks noGrp="1"/>
          </p:cNvSpPr>
          <p:nvPr>
            <p:ph type="subTitle" idx="1"/>
          </p:nvPr>
        </p:nvSpPr>
        <p:spPr>
          <a:xfrm>
            <a:off x="533400" y="4038600"/>
            <a:ext cx="7854696" cy="942536"/>
          </a:xfrm>
        </p:spPr>
        <p:txBody>
          <a:bodyPr/>
          <a:lstStyle/>
          <a:p>
            <a:r>
              <a:rPr lang="en-US" dirty="0" smtClean="0">
                <a:solidFill>
                  <a:schemeClr val="tx1"/>
                </a:solidFill>
              </a:rPr>
              <a:t>2 TIMOTHY 3:16</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22:18-19</a:t>
            </a:r>
            <a:endParaRPr lang="en-US" dirty="0"/>
          </a:p>
        </p:txBody>
      </p:sp>
      <p:sp>
        <p:nvSpPr>
          <p:cNvPr id="3" name="Content Placeholder 2"/>
          <p:cNvSpPr>
            <a:spLocks noGrp="1"/>
          </p:cNvSpPr>
          <p:nvPr>
            <p:ph idx="1"/>
          </p:nvPr>
        </p:nvSpPr>
        <p:spPr/>
        <p:txBody>
          <a:bodyPr/>
          <a:lstStyle/>
          <a:p>
            <a:r>
              <a:rPr lang="en-US" dirty="0" smtClean="0"/>
              <a:t>“I warn everyone who hears the words of the prophecy of this book:  If anyone </a:t>
            </a:r>
            <a:r>
              <a:rPr lang="en-US" dirty="0" smtClean="0">
                <a:solidFill>
                  <a:srgbClr val="FF0000"/>
                </a:solidFill>
              </a:rPr>
              <a:t>adds</a:t>
            </a:r>
            <a:r>
              <a:rPr lang="en-US" dirty="0" smtClean="0"/>
              <a:t> anything to them, God will add to him the plagues described in this book.  And if anyone </a:t>
            </a:r>
            <a:r>
              <a:rPr lang="en-US" dirty="0" smtClean="0">
                <a:solidFill>
                  <a:srgbClr val="FF0000"/>
                </a:solidFill>
              </a:rPr>
              <a:t>takes words away </a:t>
            </a:r>
            <a:r>
              <a:rPr lang="en-US" dirty="0" smtClean="0"/>
              <a:t>from this book of prophecy, God will take away from him his share in the tree of life and in the holy city, which are described in the  book.”</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16:13</a:t>
            </a:r>
            <a:endParaRPr lang="en-US" dirty="0"/>
          </a:p>
        </p:txBody>
      </p:sp>
      <p:sp>
        <p:nvSpPr>
          <p:cNvPr id="3" name="Content Placeholder 2"/>
          <p:cNvSpPr>
            <a:spLocks noGrp="1"/>
          </p:cNvSpPr>
          <p:nvPr>
            <p:ph idx="1"/>
          </p:nvPr>
        </p:nvSpPr>
        <p:spPr/>
        <p:txBody>
          <a:bodyPr/>
          <a:lstStyle/>
          <a:p>
            <a:r>
              <a:rPr lang="en-US" dirty="0" smtClean="0"/>
              <a:t>“But when he, the Spirit of truth, comes, he will guide you into all truth.”</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2:14</a:t>
            </a:r>
            <a:endParaRPr lang="en-US" dirty="0"/>
          </a:p>
        </p:txBody>
      </p:sp>
      <p:sp>
        <p:nvSpPr>
          <p:cNvPr id="3" name="Content Placeholder 2"/>
          <p:cNvSpPr>
            <a:spLocks noGrp="1"/>
          </p:cNvSpPr>
          <p:nvPr>
            <p:ph idx="1"/>
          </p:nvPr>
        </p:nvSpPr>
        <p:spPr/>
        <p:txBody>
          <a:bodyPr/>
          <a:lstStyle/>
          <a:p>
            <a:r>
              <a:rPr lang="en-US" dirty="0" smtClean="0"/>
              <a:t>“The man without the Spirit does not accept the things that come from the Spirit of God, for they are foolishness to him, and he cannot understand them, because they are spiritually discerned.”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kind of Bible do you have?</a:t>
            </a:r>
            <a:endParaRPr lang="en-US" dirty="0"/>
          </a:p>
        </p:txBody>
      </p:sp>
      <p:sp>
        <p:nvSpPr>
          <p:cNvPr id="3" name="Content Placeholder 2"/>
          <p:cNvSpPr>
            <a:spLocks noGrp="1"/>
          </p:cNvSpPr>
          <p:nvPr>
            <p:ph idx="1"/>
          </p:nvPr>
        </p:nvSpPr>
        <p:spPr/>
        <p:txBody>
          <a:bodyPr/>
          <a:lstStyle/>
          <a:p>
            <a:r>
              <a:rPr lang="en-US" dirty="0" smtClean="0"/>
              <a:t>Some have a </a:t>
            </a:r>
            <a:r>
              <a:rPr lang="en-US" sz="4400" dirty="0" smtClean="0">
                <a:solidFill>
                  <a:srgbClr val="FF0000"/>
                </a:solidFill>
                <a:latin typeface="Arial Rounded MT Bold" pitchFamily="34" charset="0"/>
                <a:cs typeface="Aharoni" pitchFamily="2" charset="-79"/>
              </a:rPr>
              <a:t>MAN-MADE BIBLE</a:t>
            </a:r>
            <a:endParaRPr lang="en-US" sz="4400" dirty="0">
              <a:solidFill>
                <a:srgbClr val="FF0000"/>
              </a:solidFill>
              <a:latin typeface="Arial Rounded MT Bold" pitchFamily="34" charset="0"/>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Some have a </a:t>
            </a:r>
            <a:r>
              <a:rPr lang="en-US" sz="4000" dirty="0" smtClean="0">
                <a:solidFill>
                  <a:srgbClr val="FF0000"/>
                </a:solidFill>
                <a:latin typeface="Arial Rounded MT Bold" pitchFamily="34" charset="0"/>
              </a:rPr>
              <a:t>CONDENSED BIBLE</a:t>
            </a:r>
            <a:endParaRPr lang="en-US" sz="4000" dirty="0">
              <a:solidFill>
                <a:srgbClr val="FF0000"/>
              </a:solidFill>
              <a:latin typeface="Arial Rounded MT Bold"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Some have a </a:t>
            </a:r>
            <a:r>
              <a:rPr lang="en-US" sz="4000" dirty="0" smtClean="0">
                <a:solidFill>
                  <a:srgbClr val="FF0000"/>
                </a:solidFill>
                <a:latin typeface="Arial Rounded MT Bold" pitchFamily="34" charset="0"/>
              </a:rPr>
              <a:t>DO-IT-YOURSELF DIET BIBLE</a:t>
            </a:r>
            <a:endParaRPr lang="en-US" sz="4000" dirty="0">
              <a:solidFill>
                <a:srgbClr val="FF0000"/>
              </a:solidFill>
              <a:latin typeface="Arial Rounded MT Bold"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If the Bible wasn’t God’s Word  you could do those things.</a:t>
            </a:r>
          </a:p>
          <a:p>
            <a:r>
              <a:rPr lang="en-US" dirty="0" smtClean="0"/>
              <a:t>But, if it is </a:t>
            </a:r>
            <a:r>
              <a:rPr lang="en-US" dirty="0" smtClean="0">
                <a:solidFill>
                  <a:srgbClr val="FF0000"/>
                </a:solidFill>
              </a:rPr>
              <a:t>THE TRUTH, THE WHOLE TRUTH, AND NOTHING BUT THE TRUTH...</a:t>
            </a:r>
          </a:p>
          <a:p>
            <a:r>
              <a:rPr lang="en-US" dirty="0" smtClean="0"/>
              <a:t>We dare not treat it that way.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Rounded MT Bold" pitchFamily="34" charset="0"/>
              </a:rPr>
              <a:t>WHAT SHOULD WE DO?</a:t>
            </a:r>
            <a:endParaRPr lang="en-US" dirty="0">
              <a:latin typeface="Arial Rounded MT Bold" pitchFamily="34" charset="0"/>
            </a:endParaRPr>
          </a:p>
        </p:txBody>
      </p:sp>
      <p:sp>
        <p:nvSpPr>
          <p:cNvPr id="3" name="Content Placeholder 2"/>
          <p:cNvSpPr>
            <a:spLocks noGrp="1"/>
          </p:cNvSpPr>
          <p:nvPr>
            <p:ph idx="1"/>
          </p:nvPr>
        </p:nvSpPr>
        <p:spPr/>
        <p:txBody>
          <a:bodyPr/>
          <a:lstStyle/>
          <a:p>
            <a:r>
              <a:rPr lang="en-US" dirty="0" smtClean="0"/>
              <a:t>KNOW IT</a:t>
            </a:r>
          </a:p>
          <a:p>
            <a:r>
              <a:rPr lang="en-US" dirty="0" smtClean="0"/>
              <a:t>TRUST IT</a:t>
            </a:r>
          </a:p>
          <a:p>
            <a:r>
              <a:rPr lang="en-US" dirty="0" smtClean="0"/>
              <a:t>DO IT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Rounded MT Bold" pitchFamily="34" charset="0"/>
              </a:rPr>
              <a:t>WHAT SHOULD WE DO?</a:t>
            </a:r>
            <a:endParaRPr lang="en-US" dirty="0">
              <a:latin typeface="Arial Rounded MT Bold" pitchFamily="34" charset="0"/>
            </a:endParaRPr>
          </a:p>
        </p:txBody>
      </p:sp>
      <p:sp>
        <p:nvSpPr>
          <p:cNvPr id="3" name="Content Placeholder 2"/>
          <p:cNvSpPr>
            <a:spLocks noGrp="1"/>
          </p:cNvSpPr>
          <p:nvPr>
            <p:ph idx="1"/>
          </p:nvPr>
        </p:nvSpPr>
        <p:spPr/>
        <p:txBody>
          <a:bodyPr/>
          <a:lstStyle/>
          <a:p>
            <a:r>
              <a:rPr lang="en-US" dirty="0" smtClean="0">
                <a:solidFill>
                  <a:srgbClr val="FF0000"/>
                </a:solidFill>
              </a:rPr>
              <a:t>KNOW</a:t>
            </a:r>
            <a:r>
              <a:rPr lang="en-US" dirty="0" smtClean="0"/>
              <a:t> IT---Read it, study it, memorize it, meditate upon it.</a:t>
            </a:r>
          </a:p>
          <a:p>
            <a:r>
              <a:rPr lang="en-US" dirty="0" smtClean="0">
                <a:solidFill>
                  <a:srgbClr val="FF0000"/>
                </a:solidFill>
              </a:rPr>
              <a:t>TRUST</a:t>
            </a:r>
            <a:r>
              <a:rPr lang="en-US" dirty="0" smtClean="0"/>
              <a:t> IT---Believe it, every word of God is true.</a:t>
            </a:r>
          </a:p>
          <a:p>
            <a:r>
              <a:rPr lang="en-US" dirty="0" smtClean="0">
                <a:solidFill>
                  <a:srgbClr val="FF0000"/>
                </a:solidFill>
              </a:rPr>
              <a:t>DO</a:t>
            </a:r>
            <a:r>
              <a:rPr lang="en-US" dirty="0" smtClean="0"/>
              <a:t> IT---Teach them to obey everything I have commanded you---Jesus.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THE BATTLE FOR THE BIBLE</a:t>
            </a:r>
            <a:endParaRPr lang="en-US" dirty="0">
              <a:latin typeface="+mn-lt"/>
            </a:endParaRPr>
          </a:p>
        </p:txBody>
      </p:sp>
      <p:sp>
        <p:nvSpPr>
          <p:cNvPr id="3" name="Content Placeholder 2"/>
          <p:cNvSpPr>
            <a:spLocks noGrp="1"/>
          </p:cNvSpPr>
          <p:nvPr>
            <p:ph idx="1"/>
          </p:nvPr>
        </p:nvSpPr>
        <p:spPr/>
        <p:txBody>
          <a:bodyPr/>
          <a:lstStyle/>
          <a:p>
            <a:r>
              <a:rPr lang="en-US" dirty="0" smtClean="0"/>
              <a:t>THE BATTLE OF NEW ORLEANS IN JANUARY 1815.</a:t>
            </a:r>
          </a:p>
          <a:p>
            <a:r>
              <a:rPr lang="en-US" dirty="0" smtClean="0"/>
              <a:t>The War of 1812 ended Dec. 24, 1814!</a:t>
            </a:r>
          </a:p>
          <a:p>
            <a:r>
              <a:rPr lang="en-US" dirty="0" smtClean="0"/>
              <a:t>Some battles aren’t worth dying over.</a:t>
            </a:r>
          </a:p>
          <a:p>
            <a:r>
              <a:rPr lang="en-US" dirty="0" smtClean="0"/>
              <a:t>The battle for the Bible is very important.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THE SCRIPTURES</a:t>
            </a:r>
            <a:endParaRPr lang="en-US" dirty="0">
              <a:latin typeface="+mn-lt"/>
            </a:endParaRPr>
          </a:p>
        </p:txBody>
      </p:sp>
      <p:sp>
        <p:nvSpPr>
          <p:cNvPr id="3" name="Content Placeholder 2"/>
          <p:cNvSpPr>
            <a:spLocks noGrp="1"/>
          </p:cNvSpPr>
          <p:nvPr>
            <p:ph idx="1"/>
          </p:nvPr>
        </p:nvSpPr>
        <p:spPr/>
        <p:txBody>
          <a:bodyPr/>
          <a:lstStyle/>
          <a:p>
            <a:r>
              <a:rPr lang="en-US" dirty="0" smtClean="0"/>
              <a:t>SECTION 1.  Of our church constitution.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normAutofit/>
          </a:bodyPr>
          <a:lstStyle/>
          <a:p>
            <a:r>
              <a:rPr lang="en-US" dirty="0" smtClean="0"/>
              <a:t>“We believe that the sacred Scriptures (those 66 books from Genesis to Revelation) in their original languages are:  fully and verbally inspired and contain no errors of fact, doctrine, or judgment (2 Timothy 3:16; 2 Peter 1:20-21).  They are the final revelation of God to man (Rev. 22:18-19) and as such are </a:t>
            </a:r>
            <a:r>
              <a:rPr lang="en-US" dirty="0" smtClean="0"/>
              <a:t>a sufficient </a:t>
            </a:r>
            <a:r>
              <a:rPr lang="en-US" dirty="0" smtClean="0"/>
              <a:t>guide in all matters of faith and conduct and can be understood by mankind in general, through the illumination of the Holy Spirit (Jn. 16:13;  1 Cor. 2:14).”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YOU CAN TRUST THE BIBLE</a:t>
            </a:r>
            <a:endParaRPr lang="en-US" dirty="0">
              <a:latin typeface="+mn-lt"/>
            </a:endParaRPr>
          </a:p>
        </p:txBody>
      </p:sp>
      <p:sp>
        <p:nvSpPr>
          <p:cNvPr id="3" name="Content Placeholder 2"/>
          <p:cNvSpPr>
            <a:spLocks noGrp="1"/>
          </p:cNvSpPr>
          <p:nvPr>
            <p:ph idx="1"/>
          </p:nvPr>
        </p:nvSpPr>
        <p:spPr/>
        <p:txBody>
          <a:bodyPr/>
          <a:lstStyle/>
          <a:p>
            <a:r>
              <a:rPr lang="en-US" dirty="0" smtClean="0">
                <a:solidFill>
                  <a:srgbClr val="FF0000"/>
                </a:solidFill>
              </a:rPr>
              <a:t>“All Scripture is God-breathed </a:t>
            </a:r>
            <a:r>
              <a:rPr lang="en-US" dirty="0" smtClean="0"/>
              <a:t>and is useful for teaching, rebuking, correcting and training in righteousness.”   2 </a:t>
            </a:r>
            <a:r>
              <a:rPr lang="en-US" dirty="0"/>
              <a:t>T</a:t>
            </a:r>
            <a:r>
              <a:rPr lang="en-US" dirty="0" smtClean="0"/>
              <a:t>im. 3:16</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ALL SCRIPTURE</a:t>
            </a:r>
            <a:endParaRPr lang="en-US" dirty="0">
              <a:latin typeface="+mn-lt"/>
            </a:endParaRPr>
          </a:p>
        </p:txBody>
      </p:sp>
      <p:sp>
        <p:nvSpPr>
          <p:cNvPr id="3" name="Content Placeholder 2"/>
          <p:cNvSpPr>
            <a:spLocks noGrp="1"/>
          </p:cNvSpPr>
          <p:nvPr>
            <p:ph idx="1"/>
          </p:nvPr>
        </p:nvSpPr>
        <p:spPr/>
        <p:txBody>
          <a:bodyPr>
            <a:normAutofit/>
          </a:bodyPr>
          <a:lstStyle/>
          <a:p>
            <a:r>
              <a:rPr lang="en-US" dirty="0" smtClean="0"/>
              <a:t>2600 times the Old Testament claims to be the Word of God,  “Thus saith the LORD.”</a:t>
            </a:r>
          </a:p>
          <a:p>
            <a:r>
              <a:rPr lang="en-US" dirty="0" smtClean="0"/>
              <a:t>The New Testament has over 300 direct quotes and 1000 indirect quotes of the OT, almost all of which declare or imply it to be the Word of God.</a:t>
            </a:r>
          </a:p>
          <a:p>
            <a:r>
              <a:rPr lang="en-US" dirty="0" smtClean="0"/>
              <a:t>Together that is nearly 4000 claims of divine authorship!</a:t>
            </a:r>
          </a:p>
          <a:p>
            <a:r>
              <a:rPr lang="en-US" dirty="0" smtClean="0"/>
              <a:t>No other religion makes such a claim!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INSPIRED OF GOD</a:t>
            </a:r>
            <a:endParaRPr lang="en-US" dirty="0">
              <a:latin typeface="+mn-lt"/>
            </a:endParaRPr>
          </a:p>
        </p:txBody>
      </p:sp>
      <p:sp>
        <p:nvSpPr>
          <p:cNvPr id="3" name="Content Placeholder 2"/>
          <p:cNvSpPr>
            <a:spLocks noGrp="1"/>
          </p:cNvSpPr>
          <p:nvPr>
            <p:ph idx="1"/>
          </p:nvPr>
        </p:nvSpPr>
        <p:spPr/>
        <p:txBody>
          <a:bodyPr/>
          <a:lstStyle/>
          <a:p>
            <a:r>
              <a:rPr lang="en-US" dirty="0" smtClean="0"/>
              <a:t>“GOD-BREATHED” (NIV)</a:t>
            </a:r>
          </a:p>
          <a:p>
            <a:r>
              <a:rPr lang="en-US" i="1" dirty="0" err="1" smtClean="0"/>
              <a:t>Theopneustos</a:t>
            </a:r>
            <a:r>
              <a:rPr lang="en-US" i="1" dirty="0" smtClean="0"/>
              <a:t>=   Theo </a:t>
            </a:r>
            <a:r>
              <a:rPr lang="en-US" sz="3600" b="1" i="1" dirty="0" smtClean="0"/>
              <a:t>(God)                          </a:t>
            </a:r>
            <a:r>
              <a:rPr lang="en-US" i="1" dirty="0" err="1" smtClean="0"/>
              <a:t>pneustos</a:t>
            </a:r>
            <a:r>
              <a:rPr lang="en-US" i="1" dirty="0" smtClean="0"/>
              <a:t> </a:t>
            </a:r>
            <a:r>
              <a:rPr lang="en-US" sz="3600" b="1" i="1" dirty="0" smtClean="0"/>
              <a:t>(breathed)</a:t>
            </a:r>
            <a:endParaRPr lang="en-US"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53312"/>
          </a:xfrm>
        </p:spPr>
        <p:txBody>
          <a:bodyPr>
            <a:normAutofit fontScale="90000"/>
          </a:bodyPr>
          <a:lstStyle/>
          <a:p>
            <a:r>
              <a:rPr lang="en-US" dirty="0" smtClean="0"/>
              <a:t>THEY ARE THE FINAL </a:t>
            </a:r>
            <a:r>
              <a:rPr lang="en-US" smtClean="0"/>
              <a:t>REVELATION                         2 </a:t>
            </a:r>
            <a:r>
              <a:rPr lang="en-US" dirty="0" smtClean="0"/>
              <a:t>Peter 1:20-21</a:t>
            </a:r>
            <a:endParaRPr lang="en-US" dirty="0"/>
          </a:p>
        </p:txBody>
      </p:sp>
      <p:sp>
        <p:nvSpPr>
          <p:cNvPr id="3" name="Content Placeholder 2"/>
          <p:cNvSpPr>
            <a:spLocks noGrp="1"/>
          </p:cNvSpPr>
          <p:nvPr>
            <p:ph idx="1"/>
          </p:nvPr>
        </p:nvSpPr>
        <p:spPr>
          <a:xfrm>
            <a:off x="457200" y="2133600"/>
            <a:ext cx="8229600" cy="4191000"/>
          </a:xfrm>
        </p:spPr>
        <p:txBody>
          <a:bodyPr>
            <a:normAutofit/>
          </a:bodyPr>
          <a:lstStyle/>
          <a:p>
            <a:r>
              <a:rPr lang="en-US" dirty="0" smtClean="0"/>
              <a:t>“Above all, you must understand that no prophecy of Scripture came about by the prophet’s own interpretation.  For prophecy never had its origin in the will of man, but </a:t>
            </a:r>
            <a:r>
              <a:rPr lang="en-US" dirty="0" smtClean="0">
                <a:solidFill>
                  <a:srgbClr val="FF0000"/>
                </a:solidFill>
              </a:rPr>
              <a:t>men spoke from God </a:t>
            </a:r>
            <a:r>
              <a:rPr lang="en-US" dirty="0" smtClean="0"/>
              <a:t>as they were carried along by the Holy Spirit.”</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INSPIRATION</a:t>
            </a:r>
            <a:endParaRPr lang="en-US" dirty="0">
              <a:latin typeface="+mn-lt"/>
            </a:endParaRPr>
          </a:p>
        </p:txBody>
      </p:sp>
      <p:sp>
        <p:nvSpPr>
          <p:cNvPr id="3" name="Content Placeholder 2"/>
          <p:cNvSpPr>
            <a:spLocks noGrp="1"/>
          </p:cNvSpPr>
          <p:nvPr>
            <p:ph idx="1"/>
          </p:nvPr>
        </p:nvSpPr>
        <p:spPr/>
        <p:txBody>
          <a:bodyPr/>
          <a:lstStyle/>
          <a:p>
            <a:r>
              <a:rPr lang="en-US" dirty="0" smtClean="0"/>
              <a:t>“Inspiration is the process by which Spirit-moved </a:t>
            </a:r>
            <a:r>
              <a:rPr lang="en-US" dirty="0" smtClean="0">
                <a:solidFill>
                  <a:srgbClr val="FF0000"/>
                </a:solidFill>
              </a:rPr>
              <a:t>writers</a:t>
            </a:r>
            <a:r>
              <a:rPr lang="en-US" dirty="0" smtClean="0"/>
              <a:t> recorded God-breathed </a:t>
            </a:r>
            <a:r>
              <a:rPr lang="en-US" dirty="0" smtClean="0">
                <a:solidFill>
                  <a:srgbClr val="FF0000"/>
                </a:solidFill>
              </a:rPr>
              <a:t>writings</a:t>
            </a:r>
            <a:r>
              <a:rPr lang="en-US" dirty="0" smtClean="0"/>
              <a:t>.”   (Norman </a:t>
            </a:r>
            <a:r>
              <a:rPr lang="en-US" dirty="0" err="1" smtClean="0"/>
              <a:t>Geisler</a:t>
            </a:r>
            <a:r>
              <a:rPr lang="en-US" dirty="0" smtClean="0"/>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692</TotalTime>
  <Words>605</Words>
  <Application>Microsoft Office PowerPoint</Application>
  <PresentationFormat>On-screen Show (4:3)</PresentationFormat>
  <Paragraphs>45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THE WORD  OF GOD</vt:lpstr>
      <vt:lpstr>THE BATTLE FOR THE BIBLE</vt:lpstr>
      <vt:lpstr>THE SCRIPTURES</vt:lpstr>
      <vt:lpstr>Slide 4</vt:lpstr>
      <vt:lpstr>YOU CAN TRUST THE BIBLE</vt:lpstr>
      <vt:lpstr>ALL SCRIPTURE</vt:lpstr>
      <vt:lpstr>INSPIRED OF GOD</vt:lpstr>
      <vt:lpstr>THEY ARE THE FINAL REVELATION                         2 Peter 1:20-21</vt:lpstr>
      <vt:lpstr>INSPIRATION</vt:lpstr>
      <vt:lpstr>Revelation 22:18-19</vt:lpstr>
      <vt:lpstr>John 16:13</vt:lpstr>
      <vt:lpstr>1 Corinthians 2:14</vt:lpstr>
      <vt:lpstr>What kind of Bible do you have?</vt:lpstr>
      <vt:lpstr>Slide 14</vt:lpstr>
      <vt:lpstr>Slide 15</vt:lpstr>
      <vt:lpstr>Slide 16</vt:lpstr>
      <vt:lpstr>WHAT SHOULD WE DO?</vt:lpstr>
      <vt:lpstr>WHAT SHOULD WE DO?</vt:lpstr>
      <vt:lpstr>Slide 19</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WORD OF GOD</dc:title>
  <dc:creator>PastorSteve</dc:creator>
  <cp:lastModifiedBy>steve hokuf</cp:lastModifiedBy>
  <cp:revision>6</cp:revision>
  <dcterms:created xsi:type="dcterms:W3CDTF">2017-07-18T17:33:25Z</dcterms:created>
  <dcterms:modified xsi:type="dcterms:W3CDTF">2017-07-23T10:55:23Z</dcterms:modified>
</cp:coreProperties>
</file>