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9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8089BCD-3559-4D50-B3F9-126E584E9A42}" type="datetimeFigureOut">
              <a:rPr lang="en-US" smtClean="0"/>
              <a:pPr/>
              <a:t>6/17/2017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23A944B-9F1C-422F-8B37-4C7D58A1101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089BCD-3559-4D50-B3F9-126E584E9A42}" type="datetimeFigureOut">
              <a:rPr lang="en-US" smtClean="0"/>
              <a:pPr/>
              <a:t>6/17/2017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3A944B-9F1C-422F-8B37-4C7D58A1101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089BCD-3559-4D50-B3F9-126E584E9A42}" type="datetimeFigureOut">
              <a:rPr lang="en-US" smtClean="0"/>
              <a:pPr/>
              <a:t>6/17/2017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3A944B-9F1C-422F-8B37-4C7D58A1101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089BCD-3559-4D50-B3F9-126E584E9A42}" type="datetimeFigureOut">
              <a:rPr lang="en-US" smtClean="0"/>
              <a:pPr/>
              <a:t>6/17/2017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3A944B-9F1C-422F-8B37-4C7D58A1101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8089BCD-3559-4D50-B3F9-126E584E9A42}" type="datetimeFigureOut">
              <a:rPr lang="en-US" smtClean="0"/>
              <a:pPr/>
              <a:t>6/17/2017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3A944B-9F1C-422F-8B37-4C7D58A1101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8089BCD-3559-4D50-B3F9-126E584E9A42}" type="datetimeFigureOut">
              <a:rPr lang="en-US" smtClean="0"/>
              <a:pPr/>
              <a:t>6/17/2017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3A944B-9F1C-422F-8B37-4C7D58A1101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8089BCD-3559-4D50-B3F9-126E584E9A42}" type="datetimeFigureOut">
              <a:rPr lang="en-US" smtClean="0"/>
              <a:pPr/>
              <a:t>6/17/2017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3A944B-9F1C-422F-8B37-4C7D58A1101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8089BCD-3559-4D50-B3F9-126E584E9A42}" type="datetimeFigureOut">
              <a:rPr lang="en-US" smtClean="0"/>
              <a:pPr/>
              <a:t>6/17/2017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3A944B-9F1C-422F-8B37-4C7D58A1101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089BCD-3559-4D50-B3F9-126E584E9A42}" type="datetimeFigureOut">
              <a:rPr lang="en-US" smtClean="0"/>
              <a:pPr/>
              <a:t>6/17/2017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3A944B-9F1C-422F-8B37-4C7D58A1101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8089BCD-3559-4D50-B3F9-126E584E9A42}" type="datetimeFigureOut">
              <a:rPr lang="en-US" smtClean="0"/>
              <a:pPr/>
              <a:t>6/17/2017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3A944B-9F1C-422F-8B37-4C7D58A1101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8089BCD-3559-4D50-B3F9-126E584E9A42}" type="datetimeFigureOut">
              <a:rPr lang="en-US" smtClean="0"/>
              <a:pPr/>
              <a:t>6/17/2017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23A944B-9F1C-422F-8B37-4C7D58A1101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8089BCD-3559-4D50-B3F9-126E584E9A42}" type="datetimeFigureOut">
              <a:rPr lang="en-US" smtClean="0"/>
              <a:pPr/>
              <a:t>6/17/2017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23A944B-9F1C-422F-8B37-4C7D58A1101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3067050"/>
          </a:xfrm>
        </p:spPr>
        <p:txBody>
          <a:bodyPr>
            <a:normAutofit/>
          </a:bodyPr>
          <a:lstStyle/>
          <a:p>
            <a:r>
              <a:rPr lang="en-US" sz="8000" dirty="0" smtClean="0">
                <a:solidFill>
                  <a:srgbClr val="FF0000"/>
                </a:solidFill>
                <a:latin typeface="Algerian" pitchFamily="82" charset="0"/>
              </a:rPr>
              <a:t>JESUS IS TRULY </a:t>
            </a:r>
            <a:r>
              <a:rPr lang="en-US" sz="9600" dirty="0" smtClean="0">
                <a:solidFill>
                  <a:srgbClr val="FF0000"/>
                </a:solidFill>
                <a:latin typeface="Algerian" pitchFamily="82" charset="0"/>
              </a:rPr>
              <a:t>GOD</a:t>
            </a:r>
            <a:endParaRPr lang="en-US" sz="9600" dirty="0">
              <a:solidFill>
                <a:srgbClr val="FF0000"/>
              </a:solidFill>
              <a:latin typeface="Algerian" pitchFamily="82" charset="0"/>
            </a:endParaRPr>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19:7</a:t>
            </a:r>
            <a:endParaRPr lang="en-US" dirty="0"/>
          </a:p>
        </p:txBody>
      </p:sp>
      <p:sp>
        <p:nvSpPr>
          <p:cNvPr id="3" name="Content Placeholder 2"/>
          <p:cNvSpPr>
            <a:spLocks noGrp="1"/>
          </p:cNvSpPr>
          <p:nvPr>
            <p:ph idx="1"/>
          </p:nvPr>
        </p:nvSpPr>
        <p:spPr/>
        <p:txBody>
          <a:bodyPr/>
          <a:lstStyle/>
          <a:p>
            <a:r>
              <a:rPr lang="en-US" dirty="0" smtClean="0"/>
              <a:t>“The Jews insisted, “We have a law, and according to that law he must die, because he claimed to be the </a:t>
            </a:r>
            <a:r>
              <a:rPr lang="en-US" dirty="0" smtClean="0">
                <a:solidFill>
                  <a:srgbClr val="FF0000"/>
                </a:solidFill>
              </a:rPr>
              <a:t>Son of God</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Algerian" pitchFamily="82" charset="0"/>
              </a:rPr>
              <a:t>3.  The lord</a:t>
            </a:r>
            <a:endParaRPr lang="en-US" dirty="0">
              <a:solidFill>
                <a:srgbClr val="FF0000"/>
              </a:solidFill>
              <a:latin typeface="Algerian" pitchFamily="82" charset="0"/>
            </a:endParaRPr>
          </a:p>
        </p:txBody>
      </p:sp>
      <p:sp>
        <p:nvSpPr>
          <p:cNvPr id="3" name="Content Placeholder 2"/>
          <p:cNvSpPr>
            <a:spLocks noGrp="1"/>
          </p:cNvSpPr>
          <p:nvPr>
            <p:ph idx="1"/>
          </p:nvPr>
        </p:nvSpPr>
        <p:spPr/>
        <p:txBody>
          <a:bodyPr/>
          <a:lstStyle/>
          <a:p>
            <a:r>
              <a:rPr lang="en-US" dirty="0" smtClean="0"/>
              <a:t>John 20:28—”Thomas said to him, “My </a:t>
            </a:r>
            <a:r>
              <a:rPr lang="en-US" dirty="0" smtClean="0">
                <a:solidFill>
                  <a:srgbClr val="FF0000"/>
                </a:solidFill>
              </a:rPr>
              <a:t>Lord</a:t>
            </a:r>
            <a:r>
              <a:rPr lang="en-US" dirty="0" smtClean="0"/>
              <a:t> and my God.”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 2:11</a:t>
            </a:r>
            <a:endParaRPr lang="en-US" dirty="0"/>
          </a:p>
        </p:txBody>
      </p:sp>
      <p:sp>
        <p:nvSpPr>
          <p:cNvPr id="3" name="Content Placeholder 2"/>
          <p:cNvSpPr>
            <a:spLocks noGrp="1"/>
          </p:cNvSpPr>
          <p:nvPr>
            <p:ph idx="1"/>
          </p:nvPr>
        </p:nvSpPr>
        <p:spPr/>
        <p:txBody>
          <a:bodyPr/>
          <a:lstStyle/>
          <a:p>
            <a:r>
              <a:rPr lang="en-US" dirty="0" smtClean="0"/>
              <a:t>“And every tongue confess that Jesus Christ is </a:t>
            </a:r>
            <a:r>
              <a:rPr lang="en-US" dirty="0" smtClean="0">
                <a:solidFill>
                  <a:srgbClr val="FF0000"/>
                </a:solidFill>
              </a:rPr>
              <a:t>Lord</a:t>
            </a:r>
            <a:r>
              <a:rPr lang="en-US" dirty="0" smtClean="0"/>
              <a:t>, to the glory of God the Father.”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10:9</a:t>
            </a:r>
            <a:endParaRPr lang="en-US" dirty="0"/>
          </a:p>
        </p:txBody>
      </p:sp>
      <p:sp>
        <p:nvSpPr>
          <p:cNvPr id="3" name="Content Placeholder 2"/>
          <p:cNvSpPr>
            <a:spLocks noGrp="1"/>
          </p:cNvSpPr>
          <p:nvPr>
            <p:ph idx="1"/>
          </p:nvPr>
        </p:nvSpPr>
        <p:spPr/>
        <p:txBody>
          <a:bodyPr/>
          <a:lstStyle/>
          <a:p>
            <a:r>
              <a:rPr lang="en-US" dirty="0" smtClean="0"/>
              <a:t>“That if you confess with your mouth, “Jesus is </a:t>
            </a:r>
            <a:r>
              <a:rPr lang="en-US" dirty="0" smtClean="0">
                <a:solidFill>
                  <a:srgbClr val="FF0000"/>
                </a:solidFill>
              </a:rPr>
              <a:t>Lord</a:t>
            </a:r>
            <a:r>
              <a:rPr lang="en-US" dirty="0" smtClean="0"/>
              <a:t>,” and believe in your heart that God raised him from the dead, you will be saved.”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 19:16</a:t>
            </a:r>
            <a:endParaRPr lang="en-US" dirty="0"/>
          </a:p>
        </p:txBody>
      </p:sp>
      <p:sp>
        <p:nvSpPr>
          <p:cNvPr id="3" name="Content Placeholder 2"/>
          <p:cNvSpPr>
            <a:spLocks noGrp="1"/>
          </p:cNvSpPr>
          <p:nvPr>
            <p:ph idx="1"/>
          </p:nvPr>
        </p:nvSpPr>
        <p:spPr/>
        <p:txBody>
          <a:bodyPr/>
          <a:lstStyle/>
          <a:p>
            <a:r>
              <a:rPr lang="en-US" dirty="0" smtClean="0"/>
              <a:t>“On his robe and on his thigh he has this name written: KING OF KINGS AND </a:t>
            </a:r>
            <a:r>
              <a:rPr lang="en-US" dirty="0" smtClean="0">
                <a:solidFill>
                  <a:srgbClr val="FF0000"/>
                </a:solidFill>
              </a:rPr>
              <a:t>LORD OF LORDS</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GOSPEL</a:t>
            </a:r>
            <a:endParaRPr lang="en-US" dirty="0"/>
          </a:p>
        </p:txBody>
      </p:sp>
      <p:sp>
        <p:nvSpPr>
          <p:cNvPr id="3" name="Content Placeholder 2"/>
          <p:cNvSpPr>
            <a:spLocks noGrp="1"/>
          </p:cNvSpPr>
          <p:nvPr>
            <p:ph idx="1"/>
          </p:nvPr>
        </p:nvSpPr>
        <p:spPr/>
        <p:txBody>
          <a:bodyPr/>
          <a:lstStyle/>
          <a:p>
            <a:r>
              <a:rPr lang="en-US" dirty="0" smtClean="0"/>
              <a:t>“We are in him who is true—even in his Son Jesus Christ.  He is the true God and eternal life.”                  (1 Jn. 5:20)</a:t>
            </a:r>
          </a:p>
          <a:p>
            <a:r>
              <a:rPr lang="en-US" dirty="0" smtClean="0"/>
              <a:t>“God has given us eternal life, and this life is in his Son.  He who has the Son has life; he who does not have the Son of God does not have life.”    (1 Jn. 5:11-12)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PETER 3:15</a:t>
            </a:r>
            <a:endParaRPr lang="en-US" dirty="0"/>
          </a:p>
        </p:txBody>
      </p:sp>
      <p:sp>
        <p:nvSpPr>
          <p:cNvPr id="3" name="Content Placeholder 2"/>
          <p:cNvSpPr>
            <a:spLocks noGrp="1"/>
          </p:cNvSpPr>
          <p:nvPr>
            <p:ph idx="1"/>
          </p:nvPr>
        </p:nvSpPr>
        <p:spPr/>
        <p:txBody>
          <a:bodyPr/>
          <a:lstStyle/>
          <a:p>
            <a:r>
              <a:rPr lang="en-US" dirty="0" smtClean="0"/>
              <a:t>“Always be prepared to give an answer to everyone who asks you to give the reason for the hope that you have.”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DEITY OF JESUS</a:t>
            </a:r>
            <a:endParaRPr lang="en-US" dirty="0"/>
          </a:p>
        </p:txBody>
      </p:sp>
      <p:sp>
        <p:nvSpPr>
          <p:cNvPr id="3" name="Content Placeholder 2"/>
          <p:cNvSpPr>
            <a:spLocks noGrp="1"/>
          </p:cNvSpPr>
          <p:nvPr>
            <p:ph idx="1"/>
          </p:nvPr>
        </p:nvSpPr>
        <p:spPr/>
        <p:txBody>
          <a:bodyPr>
            <a:normAutofit/>
          </a:bodyPr>
          <a:lstStyle/>
          <a:p>
            <a:r>
              <a:rPr lang="en-US" dirty="0" smtClean="0">
                <a:solidFill>
                  <a:srgbClr val="FF0000"/>
                </a:solidFill>
              </a:rPr>
              <a:t>1</a:t>
            </a:r>
            <a:r>
              <a:rPr lang="en-US" baseline="30000" dirty="0" smtClean="0">
                <a:solidFill>
                  <a:srgbClr val="FF0000"/>
                </a:solidFill>
              </a:rPr>
              <a:t>ST</a:t>
            </a:r>
            <a:r>
              <a:rPr lang="en-US" dirty="0" smtClean="0">
                <a:solidFill>
                  <a:srgbClr val="FF0000"/>
                </a:solidFill>
              </a:rPr>
              <a:t> THE ATTRIBUTES </a:t>
            </a:r>
            <a:r>
              <a:rPr lang="en-US" dirty="0" smtClean="0"/>
              <a:t>OF JESUS COULD ONLY BE TRUE IF HE IS </a:t>
            </a:r>
            <a:r>
              <a:rPr lang="en-US" dirty="0" smtClean="0"/>
              <a:t>GOD.</a:t>
            </a:r>
          </a:p>
          <a:p>
            <a:r>
              <a:rPr lang="en-US" dirty="0" smtClean="0"/>
              <a:t>SELF-EXISTENT LIFE</a:t>
            </a:r>
            <a:endParaRPr lang="en-US" dirty="0" smtClean="0"/>
          </a:p>
          <a:p>
            <a:r>
              <a:rPr lang="en-US" dirty="0" smtClean="0"/>
              <a:t>ETERNAL</a:t>
            </a:r>
          </a:p>
          <a:p>
            <a:r>
              <a:rPr lang="en-US" dirty="0" smtClean="0"/>
              <a:t>UNCHANGEABLE</a:t>
            </a:r>
          </a:p>
          <a:p>
            <a:r>
              <a:rPr lang="en-US" dirty="0" smtClean="0"/>
              <a:t>OMNIPRESENT</a:t>
            </a:r>
          </a:p>
          <a:p>
            <a:r>
              <a:rPr lang="en-US" dirty="0" smtClean="0"/>
              <a:t>OMNISCIENT </a:t>
            </a:r>
          </a:p>
          <a:p>
            <a:r>
              <a:rPr lang="en-US" dirty="0" smtClean="0"/>
              <a:t>INFINITE</a:t>
            </a:r>
            <a:endParaRPr lang="en-US" dirty="0" smtClean="0"/>
          </a:p>
          <a:p>
            <a:r>
              <a:rPr lang="en-US" smtClean="0"/>
              <a:t>PERFECT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DEITY OF JESUS</a:t>
            </a:r>
            <a:endParaRPr lang="en-US" dirty="0"/>
          </a:p>
        </p:txBody>
      </p:sp>
      <p:sp>
        <p:nvSpPr>
          <p:cNvPr id="3" name="Content Placeholder 2"/>
          <p:cNvSpPr>
            <a:spLocks noGrp="1"/>
          </p:cNvSpPr>
          <p:nvPr>
            <p:ph idx="1"/>
          </p:nvPr>
        </p:nvSpPr>
        <p:spPr/>
        <p:txBody>
          <a:bodyPr/>
          <a:lstStyle/>
          <a:p>
            <a:r>
              <a:rPr lang="en-US" dirty="0" smtClean="0">
                <a:solidFill>
                  <a:srgbClr val="FF0000"/>
                </a:solidFill>
              </a:rPr>
              <a:t>2</a:t>
            </a:r>
            <a:r>
              <a:rPr lang="en-US" baseline="30000" dirty="0" smtClean="0">
                <a:solidFill>
                  <a:srgbClr val="FF0000"/>
                </a:solidFill>
              </a:rPr>
              <a:t>ND</a:t>
            </a:r>
            <a:r>
              <a:rPr lang="en-US" dirty="0" smtClean="0">
                <a:solidFill>
                  <a:srgbClr val="FF0000"/>
                </a:solidFill>
              </a:rPr>
              <a:t> REASON </a:t>
            </a:r>
            <a:r>
              <a:rPr lang="en-US" dirty="0" smtClean="0"/>
              <a:t>WE KNOW THAT JESUS IS GOD IS:</a:t>
            </a:r>
          </a:p>
          <a:p>
            <a:r>
              <a:rPr lang="en-US" dirty="0" smtClean="0">
                <a:solidFill>
                  <a:srgbClr val="FF0000"/>
                </a:solidFill>
              </a:rPr>
              <a:t>THE NAMES </a:t>
            </a:r>
            <a:r>
              <a:rPr lang="en-US" dirty="0" smtClean="0"/>
              <a:t>HE IS GIVEN IN THE BIBLE COULD ONLY BE TRUE IF HE IS GOD.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Algerian" pitchFamily="82" charset="0"/>
              </a:rPr>
              <a:t>THE NAMES OF JESUS</a:t>
            </a:r>
            <a:endParaRPr lang="en-US" dirty="0">
              <a:solidFill>
                <a:srgbClr val="FF0000"/>
              </a:solidFill>
              <a:latin typeface="Algerian" pitchFamily="82" charset="0"/>
            </a:endParaRPr>
          </a:p>
        </p:txBody>
      </p:sp>
      <p:sp>
        <p:nvSpPr>
          <p:cNvPr id="3" name="Content Placeholder 2"/>
          <p:cNvSpPr>
            <a:spLocks noGrp="1"/>
          </p:cNvSpPr>
          <p:nvPr>
            <p:ph idx="1"/>
          </p:nvPr>
        </p:nvSpPr>
        <p:spPr/>
        <p:txBody>
          <a:bodyPr/>
          <a:lstStyle/>
          <a:p>
            <a:r>
              <a:rPr lang="en-US" dirty="0" smtClean="0">
                <a:solidFill>
                  <a:srgbClr val="FF0000"/>
                </a:solidFill>
              </a:rPr>
              <a:t>“GOD”</a:t>
            </a:r>
          </a:p>
          <a:p>
            <a:r>
              <a:rPr lang="en-US" dirty="0" smtClean="0"/>
              <a:t>John 1:1---”In the beginning was the Word, and Word was with God, and the Word was </a:t>
            </a:r>
            <a:r>
              <a:rPr lang="en-US" dirty="0" smtClean="0">
                <a:solidFill>
                  <a:srgbClr val="FF0000"/>
                </a:solidFill>
              </a:rPr>
              <a:t>God</a:t>
            </a:r>
            <a:r>
              <a:rPr lang="en-US" dirty="0" smtClean="0"/>
              <a:t>.”</a:t>
            </a:r>
          </a:p>
          <a:p>
            <a:r>
              <a:rPr lang="en-US" dirty="0" smtClean="0"/>
              <a:t>John 1:18---”No one has ever seen God, but </a:t>
            </a:r>
            <a:r>
              <a:rPr lang="en-US" dirty="0" smtClean="0">
                <a:solidFill>
                  <a:srgbClr val="FF0000"/>
                </a:solidFill>
              </a:rPr>
              <a:t>God the One and Only</a:t>
            </a:r>
            <a:r>
              <a:rPr lang="en-US" dirty="0" smtClean="0"/>
              <a:t>, who is at the Father’s side, has made him known.”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Algerian" pitchFamily="82" charset="0"/>
              </a:rPr>
              <a:t>1.  GOD</a:t>
            </a:r>
            <a:endParaRPr lang="en-US" dirty="0">
              <a:solidFill>
                <a:srgbClr val="FF0000"/>
              </a:solidFill>
              <a:latin typeface="Algerian" pitchFamily="82" charset="0"/>
            </a:endParaRPr>
          </a:p>
        </p:txBody>
      </p:sp>
      <p:sp>
        <p:nvSpPr>
          <p:cNvPr id="3" name="Content Placeholder 2"/>
          <p:cNvSpPr>
            <a:spLocks noGrp="1"/>
          </p:cNvSpPr>
          <p:nvPr>
            <p:ph idx="1"/>
          </p:nvPr>
        </p:nvSpPr>
        <p:spPr/>
        <p:txBody>
          <a:bodyPr/>
          <a:lstStyle/>
          <a:p>
            <a:pPr marL="850392" lvl="1" indent="-457200">
              <a:buAutoNum type="arabicPeriod"/>
            </a:pPr>
            <a:r>
              <a:rPr lang="en-US" dirty="0" smtClean="0"/>
              <a:t>Romans 9:5---”…Christ, who is </a:t>
            </a:r>
            <a:r>
              <a:rPr lang="en-US" dirty="0" smtClean="0">
                <a:solidFill>
                  <a:srgbClr val="FF0000"/>
                </a:solidFill>
              </a:rPr>
              <a:t>God over all</a:t>
            </a:r>
            <a:r>
              <a:rPr lang="en-US" dirty="0" smtClean="0"/>
              <a:t>, forever praised! Amen.”</a:t>
            </a:r>
          </a:p>
          <a:p>
            <a:pPr lvl="1">
              <a:buNone/>
            </a:pPr>
            <a:r>
              <a:rPr lang="en-US" dirty="0" smtClean="0"/>
              <a:t>2.    Heb. 1:8---”But about the Son he says,  “Your throne, </a:t>
            </a:r>
            <a:r>
              <a:rPr lang="en-US" dirty="0" smtClean="0">
                <a:solidFill>
                  <a:srgbClr val="FF0000"/>
                </a:solidFill>
              </a:rPr>
              <a:t>O God</a:t>
            </a:r>
            <a:r>
              <a:rPr lang="en-US" dirty="0" smtClean="0"/>
              <a:t>, will last for ever and ever…”</a:t>
            </a:r>
          </a:p>
          <a:p>
            <a:pPr lvl="1">
              <a:buNone/>
            </a:pPr>
            <a:r>
              <a:rPr lang="en-US" dirty="0" smtClean="0"/>
              <a:t>3.    John 20:28---”Thomas said to him, “My Lord and my </a:t>
            </a:r>
            <a:r>
              <a:rPr lang="en-US" dirty="0" smtClean="0">
                <a:solidFill>
                  <a:srgbClr val="FF0000"/>
                </a:solidFill>
              </a:rPr>
              <a:t>God</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55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Algerian" pitchFamily="82" charset="0"/>
              </a:rPr>
              <a:t>2.  Son of God</a:t>
            </a:r>
            <a:endParaRPr lang="en-US" dirty="0">
              <a:solidFill>
                <a:srgbClr val="FF0000"/>
              </a:solidFill>
              <a:latin typeface="Algerian" pitchFamily="82" charset="0"/>
            </a:endParaRPr>
          </a:p>
        </p:txBody>
      </p:sp>
      <p:sp>
        <p:nvSpPr>
          <p:cNvPr id="3" name="Content Placeholder 2"/>
          <p:cNvSpPr>
            <a:spLocks noGrp="1"/>
          </p:cNvSpPr>
          <p:nvPr>
            <p:ph idx="1"/>
          </p:nvPr>
        </p:nvSpPr>
        <p:spPr/>
        <p:txBody>
          <a:bodyPr/>
          <a:lstStyle/>
          <a:p>
            <a:r>
              <a:rPr lang="en-US" dirty="0" smtClean="0"/>
              <a:t>John 20:30-31---”Jesus did many other miraculous signs in the presence of his disciples, which are not recorded in this book. But these are written that you may believe that Jesus is the Christ, </a:t>
            </a:r>
            <a:r>
              <a:rPr lang="en-US" dirty="0" smtClean="0">
                <a:solidFill>
                  <a:srgbClr val="FF0000"/>
                </a:solidFill>
              </a:rPr>
              <a:t>the Son of God</a:t>
            </a:r>
            <a:r>
              <a:rPr lang="en-US" dirty="0" smtClean="0"/>
              <a:t>, and that by believing you may have life in his name.”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5:17-18</a:t>
            </a:r>
            <a:endParaRPr lang="en-US" dirty="0"/>
          </a:p>
        </p:txBody>
      </p:sp>
      <p:sp>
        <p:nvSpPr>
          <p:cNvPr id="3" name="Content Placeholder 2"/>
          <p:cNvSpPr>
            <a:spLocks noGrp="1"/>
          </p:cNvSpPr>
          <p:nvPr>
            <p:ph idx="1"/>
          </p:nvPr>
        </p:nvSpPr>
        <p:spPr/>
        <p:txBody>
          <a:bodyPr/>
          <a:lstStyle/>
          <a:p>
            <a:r>
              <a:rPr lang="en-US" dirty="0" smtClean="0"/>
              <a:t>“Jesus said to them, “My Father is always at his work…”  </a:t>
            </a:r>
          </a:p>
          <a:p>
            <a:r>
              <a:rPr lang="en-US" dirty="0" smtClean="0"/>
              <a:t>“For this reason the Jews tried all the harder to kill him…he was calling </a:t>
            </a:r>
            <a:r>
              <a:rPr lang="en-US" dirty="0" smtClean="0">
                <a:solidFill>
                  <a:srgbClr val="FF0000"/>
                </a:solidFill>
              </a:rPr>
              <a:t>God his own Father</a:t>
            </a:r>
            <a:r>
              <a:rPr lang="en-US" dirty="0" smtClean="0"/>
              <a:t>, making himself equal with God.”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10:36</a:t>
            </a:r>
            <a:endParaRPr lang="en-US" dirty="0"/>
          </a:p>
        </p:txBody>
      </p:sp>
      <p:sp>
        <p:nvSpPr>
          <p:cNvPr id="3" name="Content Placeholder 2"/>
          <p:cNvSpPr>
            <a:spLocks noGrp="1"/>
          </p:cNvSpPr>
          <p:nvPr>
            <p:ph idx="1"/>
          </p:nvPr>
        </p:nvSpPr>
        <p:spPr/>
        <p:txBody>
          <a:bodyPr/>
          <a:lstStyle/>
          <a:p>
            <a:r>
              <a:rPr lang="en-US" dirty="0" smtClean="0"/>
              <a:t>“Why then do you accuse me of blasphemy because I said, “</a:t>
            </a:r>
            <a:r>
              <a:rPr lang="en-US" dirty="0" smtClean="0">
                <a:solidFill>
                  <a:srgbClr val="FF0000"/>
                </a:solidFill>
              </a:rPr>
              <a:t>I am God’s Son</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7618</TotalTime>
  <Words>540</Words>
  <Application>Microsoft Office PowerPoint</Application>
  <PresentationFormat>On-screen Show (4:3)</PresentationFormat>
  <Paragraphs>43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JESUS IS TRULY GOD</vt:lpstr>
      <vt:lpstr>1 PETER 3:15</vt:lpstr>
      <vt:lpstr>THE DEITY OF JESUS</vt:lpstr>
      <vt:lpstr>THE DEITY OF JESUS</vt:lpstr>
      <vt:lpstr>THE NAMES OF JESUS</vt:lpstr>
      <vt:lpstr>1.  GOD</vt:lpstr>
      <vt:lpstr>2.  Son of God</vt:lpstr>
      <vt:lpstr>John 5:17-18</vt:lpstr>
      <vt:lpstr>John 10:36</vt:lpstr>
      <vt:lpstr>John 19:7</vt:lpstr>
      <vt:lpstr>3.  The lord</vt:lpstr>
      <vt:lpstr>Phil. 2:11</vt:lpstr>
      <vt:lpstr>Romans 10:9</vt:lpstr>
      <vt:lpstr>Rev. 19:16</vt:lpstr>
      <vt:lpstr>THE GOSPEL</vt:lpstr>
    </vt:vector>
  </TitlesOfParts>
  <Company>U.S. Army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IS TRULY GOD</dc:title>
  <dc:creator>PastorSteve</dc:creator>
  <cp:lastModifiedBy>SoundBooth</cp:lastModifiedBy>
  <cp:revision>11</cp:revision>
  <dcterms:created xsi:type="dcterms:W3CDTF">2017-05-09T17:46:34Z</dcterms:created>
  <dcterms:modified xsi:type="dcterms:W3CDTF">2017-06-17T15:16:32Z</dcterms:modified>
</cp:coreProperties>
</file>