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2B98F4-8723-4ABC-847F-662F7813566E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E8357A-16F6-4D96-90AA-2AEAC6C14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MARY</a:t>
            </a:r>
            <a:r>
              <a:rPr lang="en-US" sz="7200" dirty="0" smtClean="0">
                <a:solidFill>
                  <a:srgbClr val="FF0000"/>
                </a:solidFill>
              </a:rPr>
              <a:t>,</a:t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 VIRTUOUS WOMAN</a:t>
            </a:r>
            <a:endParaRPr lang="en-US" sz="7200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1:26-38; 2:19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S--S</a:t>
            </a:r>
            <a:r>
              <a:rPr lang="en-US" dirty="0" smtClean="0">
                <a:latin typeface="Algerian" pitchFamily="82" charset="0"/>
              </a:rPr>
              <a:t>AVED BY FAITH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“MY SOUL GLORIFIES THE LORD AND MY SPIRIT REJOICES IN GOD MY SAVIOR.”   (LUKE 1:46-47)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MOTHERS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M—M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OTIVATED BY LOVE.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O—O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NE MAN KIND OF WOMAN.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T—T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OTALLY SURRENDERED TO GOD.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H—H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ABITUALLLY IN THE WORD.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E---E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QUAL TO THE TASK.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R—R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ESTING IN THE LORD.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S—S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AVED BY FAITH.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MARY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MARY IS AN EXCELLENT EXAMPLE OF MOTHERHOOD.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LET ME GIVE YOU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7 REASONS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WHY SHE IS.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M—M</a:t>
            </a:r>
            <a:r>
              <a:rPr lang="en-US" dirty="0" smtClean="0">
                <a:latin typeface="Algerian" pitchFamily="82" charset="0"/>
              </a:rPr>
              <a:t>OTIVATED BY LOVE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“Do not be afraid, Mary, you have found favor with God.”   Luke 1:29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WAYS OF LOVING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There are 5 Greek words for our word “LOVE”.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1.  Set the heart on, long for=</a:t>
            </a:r>
            <a:r>
              <a:rPr lang="en-US" i="1" dirty="0" err="1" smtClean="0">
                <a:solidFill>
                  <a:srgbClr val="FF0000"/>
                </a:solidFill>
                <a:latin typeface="Arial Black" pitchFamily="34" charset="0"/>
              </a:rPr>
              <a:t>epithumia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>
                <a:latin typeface="Arial Black" pitchFamily="34" charset="0"/>
              </a:rPr>
              <a:t>2.  </a:t>
            </a:r>
            <a:r>
              <a:rPr lang="en-US" i="1" dirty="0" smtClean="0">
                <a:latin typeface="Arial Black" pitchFamily="34" charset="0"/>
                <a:cs typeface="Arial" pitchFamily="34" charset="0"/>
              </a:rPr>
              <a:t>Romance, passion, sentimental</a:t>
            </a:r>
            <a:r>
              <a:rPr lang="en-US" i="1" dirty="0" smtClean="0">
                <a:latin typeface="Arial Black" pitchFamily="34" charset="0"/>
                <a:cs typeface="Arial" pitchFamily="34" charset="0"/>
              </a:rPr>
              <a:t>= </a:t>
            </a:r>
            <a:r>
              <a:rPr lang="en-US" i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eros</a:t>
            </a:r>
            <a:r>
              <a:rPr lang="en-US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i="1" dirty="0" smtClean="0">
                <a:latin typeface="Arial Black" pitchFamily="34" charset="0"/>
                <a:cs typeface="Arial" pitchFamily="34" charset="0"/>
              </a:rPr>
              <a:t>3.  Natural affection and a sense of belonging, “comfortable old-shoe</a:t>
            </a:r>
            <a:r>
              <a:rPr lang="en-US" i="1" dirty="0" smtClean="0">
                <a:latin typeface="Arial Black" pitchFamily="34" charset="0"/>
                <a:cs typeface="Arial" pitchFamily="34" charset="0"/>
              </a:rPr>
              <a:t>”= </a:t>
            </a:r>
            <a:r>
              <a:rPr lang="en-US" i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storge</a:t>
            </a:r>
            <a:r>
              <a:rPr lang="en-US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i="1" dirty="0" smtClean="0">
                <a:latin typeface="Arial Black" pitchFamily="34" charset="0"/>
                <a:cs typeface="Arial" pitchFamily="34" charset="0"/>
              </a:rPr>
              <a:t>4.  Cherish, tender affection (expects a response</a:t>
            </a:r>
            <a:r>
              <a:rPr lang="en-US" i="1" dirty="0" smtClean="0">
                <a:latin typeface="Arial Black" pitchFamily="34" charset="0"/>
                <a:cs typeface="Arial" pitchFamily="34" charset="0"/>
              </a:rPr>
              <a:t>)= </a:t>
            </a:r>
            <a:r>
              <a:rPr lang="en-US" i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phileo</a:t>
            </a:r>
            <a:r>
              <a:rPr lang="en-US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i="1" dirty="0" smtClean="0">
                <a:latin typeface="Arial Black" pitchFamily="34" charset="0"/>
                <a:cs typeface="Arial" pitchFamily="34" charset="0"/>
              </a:rPr>
              <a:t>5.  Totally unselfish love, to give and give w/o expecting a return</a:t>
            </a:r>
            <a:r>
              <a:rPr lang="en-US" i="1" dirty="0" smtClean="0">
                <a:latin typeface="Arial Black" pitchFamily="34" charset="0"/>
                <a:cs typeface="Arial" pitchFamily="34" charset="0"/>
              </a:rPr>
              <a:t>= </a:t>
            </a:r>
            <a:r>
              <a:rPr lang="en-US" i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agape.</a:t>
            </a:r>
            <a:endParaRPr lang="en-US" i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O</a:t>
            </a:r>
            <a:r>
              <a:rPr lang="en-US" dirty="0" smtClean="0">
                <a:latin typeface="Algerian" pitchFamily="82" charset="0"/>
              </a:rPr>
              <a:t>--“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O</a:t>
            </a:r>
            <a:r>
              <a:rPr lang="en-US" dirty="0" smtClean="0">
                <a:latin typeface="Algerian" pitchFamily="82" charset="0"/>
              </a:rPr>
              <a:t>NE MAN” KIND OF WOMAN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CHURCH LEADERS ARE INSTRUCTED TO BE “THE HUSBAND OF BUT ONE WIFE”                                            (1 TIM. 3:2,12)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 CONVERSELY THE WIFE SHOULD BE…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WIFE OF BUT ONE HUSBAND!!!!!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T—T</a:t>
            </a:r>
            <a:r>
              <a:rPr lang="en-US" sz="4800" dirty="0" smtClean="0">
                <a:latin typeface="Algerian" pitchFamily="82" charset="0"/>
              </a:rPr>
              <a:t>OTALLY SURRENDERED TO GOD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I AM THE LORD’S SERVANT</a:t>
            </a:r>
            <a:r>
              <a:rPr lang="en-US" dirty="0" smtClean="0"/>
              <a:t>”   (LUKE 1:38)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H—H</a:t>
            </a:r>
            <a:r>
              <a:rPr lang="en-US" dirty="0" smtClean="0">
                <a:latin typeface="Algerian" pitchFamily="82" charset="0"/>
              </a:rPr>
              <a:t>ABITUALLY IN THE WORD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LUKE 1:46-55---MARY’S “MAGNIFICAT” CONTAINS 26 O.T. REFERENCES OR ALLUSIONS !!!!!!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E—E</a:t>
            </a:r>
            <a:r>
              <a:rPr lang="en-US" dirty="0" smtClean="0">
                <a:latin typeface="Algerian" pitchFamily="82" charset="0"/>
              </a:rPr>
              <a:t>QUAL TO THE TASK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“MAY IT BE TO ME AS YOU HAVE SAID.”               (LUKE 1:38)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R—R</a:t>
            </a:r>
            <a:r>
              <a:rPr lang="en-US" dirty="0" smtClean="0">
                <a:latin typeface="Algerian" pitchFamily="82" charset="0"/>
              </a:rPr>
              <a:t>ESTING IN THE LORD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“BUT MARY TREASURED UP ALL THESE THINGS AND PONDERED THEM IN HER HEART.”    (LUKE 2:19)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632</TotalTime>
  <Words>306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MARY,  A VIRTUOUS WOMAN</vt:lpstr>
      <vt:lpstr>MARY</vt:lpstr>
      <vt:lpstr>M—MOTIVATED BY LOVE</vt:lpstr>
      <vt:lpstr>5 WAYS OF LOVING</vt:lpstr>
      <vt:lpstr>O--“ONE MAN” KIND OF WOMAN</vt:lpstr>
      <vt:lpstr>T—TOTALLY SURRENDERED TO GOD</vt:lpstr>
      <vt:lpstr>H—HABITUALLY IN THE WORD</vt:lpstr>
      <vt:lpstr>E—EQUAL TO THE TASK</vt:lpstr>
      <vt:lpstr>R—RESTING IN THE LORD</vt:lpstr>
      <vt:lpstr>S--SAVED BY FAITH</vt:lpstr>
      <vt:lpstr>MOTHERS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MARY,  A VIRTUOUS WOMAN</dc:title>
  <dc:creator>PastorSteve</dc:creator>
  <cp:lastModifiedBy>PastorSteve</cp:lastModifiedBy>
  <cp:revision>14</cp:revision>
  <dcterms:created xsi:type="dcterms:W3CDTF">2017-05-09T15:16:10Z</dcterms:created>
  <dcterms:modified xsi:type="dcterms:W3CDTF">2017-05-11T15:37:02Z</dcterms:modified>
</cp:coreProperties>
</file>