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2" r:id="rId5"/>
    <p:sldId id="263" r:id="rId6"/>
    <p:sldId id="264" r:id="rId7"/>
    <p:sldId id="274" r:id="rId8"/>
    <p:sldId id="259" r:id="rId9"/>
    <p:sldId id="265" r:id="rId10"/>
    <p:sldId id="266" r:id="rId11"/>
    <p:sldId id="267" r:id="rId12"/>
    <p:sldId id="270" r:id="rId13"/>
    <p:sldId id="269" r:id="rId14"/>
    <p:sldId id="268" r:id="rId15"/>
    <p:sldId id="272" r:id="rId16"/>
    <p:sldId id="260" r:id="rId17"/>
    <p:sldId id="271" r:id="rId18"/>
    <p:sldId id="261"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27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1ECA1E0-470F-46E5-AF24-280D13520000}" type="datetimeFigureOut">
              <a:rPr lang="en-US" smtClean="0"/>
              <a:pPr/>
              <a:t>4/12/2017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EC00E85-7F57-41F8-836E-AEDD4B2BD4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ECA1E0-470F-46E5-AF24-280D13520000}" type="datetimeFigureOut">
              <a:rPr lang="en-US" smtClean="0"/>
              <a:pPr/>
              <a:t>4/12/2017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C00E85-7F57-41F8-836E-AEDD4B2BD4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ECA1E0-470F-46E5-AF24-280D13520000}" type="datetimeFigureOut">
              <a:rPr lang="en-US" smtClean="0"/>
              <a:pPr/>
              <a:t>4/12/2017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C00E85-7F57-41F8-836E-AEDD4B2BD4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ECA1E0-470F-46E5-AF24-280D13520000}" type="datetimeFigureOut">
              <a:rPr lang="en-US" smtClean="0"/>
              <a:pPr/>
              <a:t>4/12/2017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C00E85-7F57-41F8-836E-AEDD4B2BD40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1ECA1E0-470F-46E5-AF24-280D13520000}" type="datetimeFigureOut">
              <a:rPr lang="en-US" smtClean="0"/>
              <a:pPr/>
              <a:t>4/12/2017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EC00E85-7F57-41F8-836E-AEDD4B2BD40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ECA1E0-470F-46E5-AF24-280D13520000}" type="datetimeFigureOut">
              <a:rPr lang="en-US" smtClean="0"/>
              <a:pPr/>
              <a:t>4/12/2017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C00E85-7F57-41F8-836E-AEDD4B2BD40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1ECA1E0-470F-46E5-AF24-280D13520000}" type="datetimeFigureOut">
              <a:rPr lang="en-US" smtClean="0"/>
              <a:pPr/>
              <a:t>4/12/2017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EC00E85-7F57-41F8-836E-AEDD4B2BD40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1ECA1E0-470F-46E5-AF24-280D13520000}" type="datetimeFigureOut">
              <a:rPr lang="en-US" smtClean="0"/>
              <a:pPr/>
              <a:t>4/12/2017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EC00E85-7F57-41F8-836E-AEDD4B2BD40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1ECA1E0-470F-46E5-AF24-280D13520000}" type="datetimeFigureOut">
              <a:rPr lang="en-US" smtClean="0"/>
              <a:pPr/>
              <a:t>4/12/2017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EC00E85-7F57-41F8-836E-AEDD4B2BD4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1ECA1E0-470F-46E5-AF24-280D13520000}" type="datetimeFigureOut">
              <a:rPr lang="en-US" smtClean="0"/>
              <a:pPr/>
              <a:t>4/12/2017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EC00E85-7F57-41F8-836E-AEDD4B2BD40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1ECA1E0-470F-46E5-AF24-280D13520000}" type="datetimeFigureOut">
              <a:rPr lang="en-US" smtClean="0"/>
              <a:pPr/>
              <a:t>4/12/2017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EC00E85-7F57-41F8-836E-AEDD4B2BD40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1ECA1E0-470F-46E5-AF24-280D13520000}" type="datetimeFigureOut">
              <a:rPr lang="en-US" smtClean="0"/>
              <a:pPr/>
              <a:t>4/12/2017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EC00E85-7F57-41F8-836E-AEDD4B2BD4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2990850"/>
          </a:xfrm>
        </p:spPr>
        <p:txBody>
          <a:bodyPr>
            <a:noAutofit/>
          </a:bodyPr>
          <a:lstStyle/>
          <a:p>
            <a:r>
              <a:rPr lang="en-US" sz="8000" dirty="0" smtClean="0">
                <a:solidFill>
                  <a:srgbClr val="FF0000"/>
                </a:solidFill>
                <a:latin typeface="Algerian" pitchFamily="82" charset="0"/>
              </a:rPr>
              <a:t>CHRIST AROSE,</a:t>
            </a:r>
            <a:br>
              <a:rPr lang="en-US" sz="8000" dirty="0" smtClean="0">
                <a:solidFill>
                  <a:srgbClr val="FF0000"/>
                </a:solidFill>
                <a:latin typeface="Algerian" pitchFamily="82" charset="0"/>
              </a:rPr>
            </a:br>
            <a:r>
              <a:rPr lang="en-US" sz="8000" dirty="0" smtClean="0">
                <a:solidFill>
                  <a:srgbClr val="FF0000"/>
                </a:solidFill>
                <a:latin typeface="Algerian" pitchFamily="82" charset="0"/>
              </a:rPr>
              <a:t>SO WHAT?</a:t>
            </a:r>
            <a:endParaRPr lang="en-US" sz="8000" dirty="0">
              <a:solidFill>
                <a:srgbClr val="FF0000"/>
              </a:solidFill>
              <a:latin typeface="Algerian" pitchFamily="82" charset="0"/>
            </a:endParaRPr>
          </a:p>
        </p:txBody>
      </p:sp>
      <p:sp>
        <p:nvSpPr>
          <p:cNvPr id="3" name="Subtitle 2"/>
          <p:cNvSpPr>
            <a:spLocks noGrp="1"/>
          </p:cNvSpPr>
          <p:nvPr>
            <p:ph type="subTitle" idx="1"/>
          </p:nvPr>
        </p:nvSpPr>
        <p:spPr/>
        <p:txBody>
          <a:bodyPr/>
          <a:lstStyle/>
          <a:p>
            <a:r>
              <a:rPr lang="en-US" dirty="0" smtClean="0">
                <a:solidFill>
                  <a:schemeClr val="tx1"/>
                </a:solidFill>
              </a:rPr>
              <a:t>1 CORINTHIANS 15:1-11</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  </a:t>
            </a:r>
            <a:r>
              <a:rPr lang="en-US" dirty="0" smtClean="0">
                <a:solidFill>
                  <a:srgbClr val="FF0000"/>
                </a:solidFill>
              </a:rPr>
              <a:t>The Holy Spirit has come</a:t>
            </a:r>
            <a:r>
              <a:rPr lang="en-US" dirty="0" smtClean="0"/>
              <a:t>.</a:t>
            </a:r>
          </a:p>
          <a:p>
            <a:pPr lvl="1"/>
            <a:r>
              <a:rPr lang="en-US" dirty="0" smtClean="0"/>
              <a:t>“The Counselor, the Holy Spirit, whom the Father will send in my name…”  John 14:26	</a:t>
            </a:r>
          </a:p>
          <a:p>
            <a:pPr lvl="1"/>
            <a:r>
              <a:rPr lang="en-US" dirty="0" smtClean="0"/>
              <a:t>“When the Counselor comes, whom I will send to you from the Father, the Spirit of truth…”            John 15:26.</a:t>
            </a:r>
          </a:p>
          <a:p>
            <a:pPr lvl="1"/>
            <a:r>
              <a:rPr lang="en-US" dirty="0" smtClean="0"/>
              <a:t>“Unless I go away, the Counselor will not come to you.”  John 16:7</a:t>
            </a:r>
          </a:p>
        </p:txBody>
      </p:sp>
      <p:sp>
        <p:nvSpPr>
          <p:cNvPr id="2" name="Title 1"/>
          <p:cNvSpPr>
            <a:spLocks noGrp="1"/>
          </p:cNvSpPr>
          <p:nvPr>
            <p:ph type="title"/>
          </p:nvPr>
        </p:nvSpPr>
        <p:spPr/>
        <p:txBody>
          <a:bodyPr/>
          <a:lstStyle/>
          <a:p>
            <a:r>
              <a:rPr lang="en-US" dirty="0" smtClean="0"/>
              <a:t>SALVATION IS COMPLETE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  </a:t>
            </a:r>
            <a:r>
              <a:rPr lang="en-US" dirty="0" smtClean="0">
                <a:solidFill>
                  <a:srgbClr val="FF0000"/>
                </a:solidFill>
              </a:rPr>
              <a:t>Spiritual gifts are given</a:t>
            </a:r>
            <a:r>
              <a:rPr lang="en-US" dirty="0" smtClean="0"/>
              <a:t>.</a:t>
            </a:r>
          </a:p>
          <a:p>
            <a:pPr lvl="1"/>
            <a:r>
              <a:rPr lang="en-US" dirty="0" smtClean="0"/>
              <a:t>“But to each one of us grace has been given as Christ apportioned it.  This is why it says:  “When he ascended on high, he led captives in his train and gave gifts to men.”   Eph. 4:7-8 quoting Ps.  68:18</a:t>
            </a:r>
            <a:endParaRPr lang="en-US" dirty="0"/>
          </a:p>
        </p:txBody>
      </p:sp>
      <p:sp>
        <p:nvSpPr>
          <p:cNvPr id="2" name="Title 1"/>
          <p:cNvSpPr>
            <a:spLocks noGrp="1"/>
          </p:cNvSpPr>
          <p:nvPr>
            <p:ph type="title"/>
          </p:nvPr>
        </p:nvSpPr>
        <p:spPr/>
        <p:txBody>
          <a:bodyPr/>
          <a:lstStyle/>
          <a:p>
            <a:r>
              <a:rPr lang="en-US" dirty="0" smtClean="0"/>
              <a:t>SALVATION IS COMPLETE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  </a:t>
            </a:r>
            <a:r>
              <a:rPr lang="en-US" dirty="0" smtClean="0">
                <a:solidFill>
                  <a:srgbClr val="FF0000"/>
                </a:solidFill>
              </a:rPr>
              <a:t>New position</a:t>
            </a:r>
            <a:r>
              <a:rPr lang="en-US" dirty="0" smtClean="0"/>
              <a:t>.</a:t>
            </a:r>
          </a:p>
          <a:p>
            <a:pPr lvl="1"/>
            <a:r>
              <a:rPr lang="en-US" dirty="0" smtClean="0"/>
              <a:t>“Praise be to the God and Father of our Lord Jesus Christ, who has blessed us in the heavenly realms with every spiritual blessing in Christ. “  Eph. 1:3</a:t>
            </a:r>
            <a:endParaRPr lang="en-US" dirty="0"/>
          </a:p>
        </p:txBody>
      </p:sp>
      <p:sp>
        <p:nvSpPr>
          <p:cNvPr id="2" name="Title 1"/>
          <p:cNvSpPr>
            <a:spLocks noGrp="1"/>
          </p:cNvSpPr>
          <p:nvPr>
            <p:ph type="title"/>
          </p:nvPr>
        </p:nvSpPr>
        <p:spPr/>
        <p:txBody>
          <a:bodyPr/>
          <a:lstStyle/>
          <a:p>
            <a:r>
              <a:rPr lang="en-US" dirty="0" smtClean="0"/>
              <a:t>SALVATION IS COMPLETE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  </a:t>
            </a:r>
            <a:r>
              <a:rPr lang="en-US" dirty="0" smtClean="0">
                <a:solidFill>
                  <a:srgbClr val="FF0000"/>
                </a:solidFill>
              </a:rPr>
              <a:t>New Authority.</a:t>
            </a:r>
          </a:p>
          <a:p>
            <a:pPr lvl="1"/>
            <a:r>
              <a:rPr lang="en-US" dirty="0" smtClean="0"/>
              <a:t>“All authority in heaven and on earth has been given to me.  Therefore go and make disciples…”       Matt. 28:19-20</a:t>
            </a:r>
          </a:p>
        </p:txBody>
      </p:sp>
      <p:sp>
        <p:nvSpPr>
          <p:cNvPr id="2" name="Title 1"/>
          <p:cNvSpPr>
            <a:spLocks noGrp="1"/>
          </p:cNvSpPr>
          <p:nvPr>
            <p:ph type="title"/>
          </p:nvPr>
        </p:nvSpPr>
        <p:spPr/>
        <p:txBody>
          <a:bodyPr/>
          <a:lstStyle/>
          <a:p>
            <a:r>
              <a:rPr lang="en-US" dirty="0" smtClean="0"/>
              <a:t>SALVATION IS COMPLETE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G.  </a:t>
            </a:r>
            <a:r>
              <a:rPr lang="en-US" dirty="0" smtClean="0">
                <a:solidFill>
                  <a:srgbClr val="FF0000"/>
                </a:solidFill>
              </a:rPr>
              <a:t>New Power.</a:t>
            </a:r>
          </a:p>
          <a:p>
            <a:pPr lvl="1"/>
            <a:r>
              <a:rPr lang="en-US" dirty="0" smtClean="0"/>
              <a:t>“That you may know…his incomparably great power for us who believe.  That power is like the working of his mighty strength which he exerted in Christ when he raised him from the dead…”                 Eph. 1:18-20.</a:t>
            </a:r>
          </a:p>
          <a:p>
            <a:pPr lvl="1"/>
            <a:r>
              <a:rPr lang="en-US" dirty="0" smtClean="0"/>
              <a:t>“I want to know him and the power of his resurrection…”  Phil. 3:10.</a:t>
            </a:r>
          </a:p>
        </p:txBody>
      </p:sp>
      <p:sp>
        <p:nvSpPr>
          <p:cNvPr id="2" name="Title 1"/>
          <p:cNvSpPr>
            <a:spLocks noGrp="1"/>
          </p:cNvSpPr>
          <p:nvPr>
            <p:ph type="title"/>
          </p:nvPr>
        </p:nvSpPr>
        <p:spPr/>
        <p:txBody>
          <a:bodyPr/>
          <a:lstStyle/>
          <a:p>
            <a:r>
              <a:rPr lang="en-US" dirty="0" smtClean="0"/>
              <a:t>SALVATION IS COMPLETE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1.  THE BIBLE IS TRUE</a:t>
            </a:r>
          </a:p>
          <a:p>
            <a:r>
              <a:rPr lang="en-US" dirty="0" smtClean="0"/>
              <a:t>2.  SALVATION IS COMPLETE</a:t>
            </a:r>
          </a:p>
          <a:p>
            <a:r>
              <a:rPr lang="en-US" dirty="0" smtClean="0"/>
              <a:t>3.  HIS CHURCH IS BEING BUILT</a:t>
            </a:r>
            <a:endParaRPr lang="en-US" dirty="0"/>
          </a:p>
        </p:txBody>
      </p:sp>
      <p:sp>
        <p:nvSpPr>
          <p:cNvPr id="2" name="Title 1"/>
          <p:cNvSpPr>
            <a:spLocks noGrp="1"/>
          </p:cNvSpPr>
          <p:nvPr>
            <p:ph type="title"/>
          </p:nvPr>
        </p:nvSpPr>
        <p:spPr/>
        <p:txBody>
          <a:bodyPr/>
          <a:lstStyle/>
          <a:p>
            <a:r>
              <a:rPr lang="en-US" dirty="0" smtClean="0"/>
              <a:t>4 IMPORTANT TRUTHS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“You are the Christ, the Son of the living God…”  “on this rock I will build my church, and the gates of Hades will not overcome it.”   Matt. 16:16-18.</a:t>
            </a:r>
            <a:endParaRPr lang="en-US" dirty="0"/>
          </a:p>
        </p:txBody>
      </p:sp>
      <p:sp>
        <p:nvSpPr>
          <p:cNvPr id="2" name="Title 1"/>
          <p:cNvSpPr>
            <a:spLocks noGrp="1"/>
          </p:cNvSpPr>
          <p:nvPr>
            <p:ph type="title"/>
          </p:nvPr>
        </p:nvSpPr>
        <p:spPr/>
        <p:txBody>
          <a:bodyPr/>
          <a:lstStyle/>
          <a:p>
            <a:r>
              <a:rPr lang="en-US" dirty="0" smtClean="0"/>
              <a:t>3. </a:t>
            </a:r>
            <a:r>
              <a:rPr lang="en-US" b="1" dirty="0" smtClean="0">
                <a:solidFill>
                  <a:srgbClr val="FF0000"/>
                </a:solidFill>
              </a:rPr>
              <a:t>HIS CHURCH IS BEING BUILT</a:t>
            </a:r>
            <a:endParaRPr 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1. THE BIBLE IS TRUE</a:t>
            </a:r>
          </a:p>
          <a:p>
            <a:r>
              <a:rPr lang="en-US" dirty="0" smtClean="0"/>
              <a:t>2. SALVATION IS COMPLETE</a:t>
            </a:r>
          </a:p>
          <a:p>
            <a:r>
              <a:rPr lang="en-US" dirty="0" smtClean="0"/>
              <a:t>3. HIS CHURCH IS BEING BUILT</a:t>
            </a:r>
          </a:p>
          <a:p>
            <a:r>
              <a:rPr lang="en-US" dirty="0" smtClean="0"/>
              <a:t>4.  JUDGMENT IS CERTAIN</a:t>
            </a:r>
            <a:endParaRPr lang="en-US" dirty="0"/>
          </a:p>
        </p:txBody>
      </p:sp>
      <p:sp>
        <p:nvSpPr>
          <p:cNvPr id="2" name="Title 1"/>
          <p:cNvSpPr>
            <a:spLocks noGrp="1"/>
          </p:cNvSpPr>
          <p:nvPr>
            <p:ph type="title"/>
          </p:nvPr>
        </p:nvSpPr>
        <p:spPr/>
        <p:txBody>
          <a:bodyPr/>
          <a:lstStyle/>
          <a:p>
            <a:r>
              <a:rPr lang="en-US" dirty="0" smtClean="0"/>
              <a:t>4 IMPORTANT TRUTHS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John 5:24-30</a:t>
            </a:r>
          </a:p>
          <a:p>
            <a:pPr lvl="1"/>
            <a:r>
              <a:rPr lang="en-US" dirty="0" smtClean="0"/>
              <a:t>“…the dead will hear the voice of the Son of God and those who hear  will live…the Father…has given him authority to judge because he is the Son of Man… all who are in their graves will hear his voice and come out—those who have done good will rise to live, and those who have done evil will rise to be condemned.”</a:t>
            </a:r>
            <a:endParaRPr lang="en-US" dirty="0"/>
          </a:p>
        </p:txBody>
      </p:sp>
      <p:sp>
        <p:nvSpPr>
          <p:cNvPr id="2" name="Title 1"/>
          <p:cNvSpPr>
            <a:spLocks noGrp="1"/>
          </p:cNvSpPr>
          <p:nvPr>
            <p:ph type="title"/>
          </p:nvPr>
        </p:nvSpPr>
        <p:spPr/>
        <p:txBody>
          <a:bodyPr/>
          <a:lstStyle/>
          <a:p>
            <a:r>
              <a:rPr lang="en-US" dirty="0" smtClean="0"/>
              <a:t>4.  </a:t>
            </a:r>
            <a:r>
              <a:rPr lang="en-US" b="1" dirty="0" smtClean="0">
                <a:solidFill>
                  <a:srgbClr val="FF0000"/>
                </a:solidFill>
              </a:rPr>
              <a:t>JUDGMENT IS CERTAIN</a:t>
            </a:r>
            <a:endParaRPr 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“That if you confess with your mouth, “Jesus is Lord,” and </a:t>
            </a:r>
            <a:r>
              <a:rPr lang="en-US" dirty="0" smtClean="0">
                <a:solidFill>
                  <a:srgbClr val="FF0000"/>
                </a:solidFill>
              </a:rPr>
              <a:t>believe</a:t>
            </a:r>
            <a:r>
              <a:rPr lang="en-US" dirty="0" smtClean="0"/>
              <a:t> in your heart that God </a:t>
            </a:r>
            <a:r>
              <a:rPr lang="en-US" dirty="0" smtClean="0">
                <a:solidFill>
                  <a:srgbClr val="FF0000"/>
                </a:solidFill>
              </a:rPr>
              <a:t>raised him from the dead</a:t>
            </a:r>
            <a:r>
              <a:rPr lang="en-US" dirty="0" smtClean="0"/>
              <a:t>, you will be saved.  For it is with your heart that you believe and are justified, and it is with your mouth that you confess and are saved.”</a:t>
            </a:r>
          </a:p>
          <a:p>
            <a:r>
              <a:rPr lang="en-US" dirty="0" smtClean="0"/>
              <a:t>“Everyone who calls on the name of the Lord will be saved.”</a:t>
            </a:r>
            <a:endParaRPr lang="en-US" dirty="0"/>
          </a:p>
        </p:txBody>
      </p:sp>
      <p:sp>
        <p:nvSpPr>
          <p:cNvPr id="3" name="Title 2"/>
          <p:cNvSpPr>
            <a:spLocks noGrp="1"/>
          </p:cNvSpPr>
          <p:nvPr>
            <p:ph type="title"/>
          </p:nvPr>
        </p:nvSpPr>
        <p:spPr/>
        <p:txBody>
          <a:bodyPr/>
          <a:lstStyle/>
          <a:p>
            <a:r>
              <a:rPr lang="en-US" dirty="0" smtClean="0"/>
              <a:t>ROMANS 10:9-10, 13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gospel I preached to you.”</a:t>
            </a:r>
          </a:p>
          <a:p>
            <a:r>
              <a:rPr lang="en-US" dirty="0" smtClean="0"/>
              <a:t>“By this gospel you are saved.”</a:t>
            </a:r>
          </a:p>
          <a:p>
            <a:endParaRPr lang="en-US" dirty="0" smtClean="0"/>
          </a:p>
          <a:p>
            <a:r>
              <a:rPr lang="en-US" dirty="0" smtClean="0"/>
              <a:t>Because He arose we know and can be sure of </a:t>
            </a:r>
            <a:r>
              <a:rPr lang="en-US" dirty="0" smtClean="0">
                <a:solidFill>
                  <a:srgbClr val="FF0000"/>
                </a:solidFill>
              </a:rPr>
              <a:t>4 IMPORTANT TRUTHS</a:t>
            </a:r>
            <a:r>
              <a:rPr lang="en-US" dirty="0" smtClean="0"/>
              <a:t>:</a:t>
            </a:r>
            <a:endParaRPr lang="en-US" dirty="0"/>
          </a:p>
        </p:txBody>
      </p:sp>
      <p:sp>
        <p:nvSpPr>
          <p:cNvPr id="2" name="Title 1"/>
          <p:cNvSpPr>
            <a:spLocks noGrp="1"/>
          </p:cNvSpPr>
          <p:nvPr>
            <p:ph type="title"/>
          </p:nvPr>
        </p:nvSpPr>
        <p:spPr/>
        <p:txBody>
          <a:bodyPr>
            <a:normAutofit fontScale="90000"/>
          </a:bodyPr>
          <a:lstStyle/>
          <a:p>
            <a:r>
              <a:rPr lang="en-US" dirty="0" smtClean="0"/>
              <a:t>The resurrection permeates </a:t>
            </a:r>
            <a:br>
              <a:rPr lang="en-US" dirty="0" smtClean="0"/>
            </a:br>
            <a:r>
              <a:rPr lang="en-US" dirty="0" smtClean="0"/>
              <a:t>Paul’s Preaching  (1 Cor. 15:1-11)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“According to the Scriptures.”</a:t>
            </a:r>
            <a:endParaRPr lang="en-US" dirty="0"/>
          </a:p>
        </p:txBody>
      </p:sp>
      <p:sp>
        <p:nvSpPr>
          <p:cNvPr id="2" name="Title 1"/>
          <p:cNvSpPr>
            <a:spLocks noGrp="1"/>
          </p:cNvSpPr>
          <p:nvPr>
            <p:ph type="title"/>
          </p:nvPr>
        </p:nvSpPr>
        <p:spPr/>
        <p:txBody>
          <a:bodyPr/>
          <a:lstStyle/>
          <a:p>
            <a:r>
              <a:rPr lang="en-US" dirty="0" smtClean="0"/>
              <a:t>1. </a:t>
            </a:r>
            <a:r>
              <a:rPr lang="en-US" b="1" dirty="0" smtClean="0">
                <a:solidFill>
                  <a:srgbClr val="FF0000"/>
                </a:solidFill>
              </a:rPr>
              <a:t>THE BIBLE IS TRUE </a:t>
            </a:r>
            <a:r>
              <a:rPr lang="en-US" dirty="0" smtClean="0"/>
              <a:t>(15:3-4)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  Paul preached it (1-4).</a:t>
            </a:r>
          </a:p>
          <a:p>
            <a:pPr lvl="1"/>
            <a:r>
              <a:rPr lang="en-US" dirty="0" smtClean="0"/>
              <a:t>“For what I received I passed on to you as of first importance.”</a:t>
            </a:r>
          </a:p>
          <a:p>
            <a:r>
              <a:rPr lang="en-US" dirty="0" smtClean="0"/>
              <a:t>B.  Peter quoted it (Acts 2:27-32).</a:t>
            </a:r>
          </a:p>
          <a:p>
            <a:pPr lvl="1"/>
            <a:r>
              <a:rPr lang="en-US" dirty="0" smtClean="0"/>
              <a:t>“Because you will not abandon me to the grave, nor will you let your Holy One see decay.”          </a:t>
            </a:r>
            <a:r>
              <a:rPr lang="en-US" dirty="0" smtClean="0"/>
              <a:t>         </a:t>
            </a:r>
            <a:r>
              <a:rPr lang="en-US" dirty="0" smtClean="0"/>
              <a:t>Ps. 16:8-11</a:t>
            </a:r>
          </a:p>
          <a:p>
            <a:pPr>
              <a:buNone/>
            </a:pPr>
            <a:endParaRPr lang="en-US" dirty="0" smtClean="0"/>
          </a:p>
          <a:p>
            <a:pPr>
              <a:buNone/>
            </a:pPr>
            <a:endParaRPr lang="en-US" dirty="0"/>
          </a:p>
        </p:txBody>
      </p:sp>
      <p:sp>
        <p:nvSpPr>
          <p:cNvPr id="2" name="Title 1"/>
          <p:cNvSpPr>
            <a:spLocks noGrp="1"/>
          </p:cNvSpPr>
          <p:nvPr>
            <p:ph type="title"/>
          </p:nvPr>
        </p:nvSpPr>
        <p:spPr/>
        <p:txBody>
          <a:bodyPr/>
          <a:lstStyle/>
          <a:p>
            <a:r>
              <a:rPr lang="en-US" dirty="0" smtClean="0"/>
              <a:t>THE BIBLE IS TRUE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  Paul quotes it. (Acts 13:32-37).</a:t>
            </a:r>
          </a:p>
          <a:p>
            <a:pPr lvl="1"/>
            <a:r>
              <a:rPr lang="en-US" dirty="0" smtClean="0"/>
              <a:t>“As it is written in the second Psalm: “You are my Son; today I have become your Father.”  The fact that God raised him from the dead, never to decay, is stated in these words: “I will give you the holy and sure blessings promised to David.”  So it is stated elsewhere: “You will not let your Holy One see decay.”</a:t>
            </a:r>
          </a:p>
          <a:p>
            <a:pPr lvl="1"/>
            <a:r>
              <a:rPr lang="en-US" dirty="0" smtClean="0"/>
              <a:t>Ps. 2:7; Isaiah 55:3; Ps. 16:10.</a:t>
            </a:r>
            <a:endParaRPr lang="en-US" dirty="0"/>
          </a:p>
        </p:txBody>
      </p:sp>
      <p:sp>
        <p:nvSpPr>
          <p:cNvPr id="2" name="Title 1"/>
          <p:cNvSpPr>
            <a:spLocks noGrp="1"/>
          </p:cNvSpPr>
          <p:nvPr>
            <p:ph type="title"/>
          </p:nvPr>
        </p:nvSpPr>
        <p:spPr/>
        <p:txBody>
          <a:bodyPr/>
          <a:lstStyle/>
          <a:p>
            <a:r>
              <a:rPr lang="en-US" dirty="0" smtClean="0"/>
              <a:t>THE BIBLE IS TRUE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  Jesus predicted it (John 2:19-22).</a:t>
            </a:r>
          </a:p>
          <a:p>
            <a:pPr lvl="1"/>
            <a:r>
              <a:rPr lang="en-US" dirty="0" smtClean="0"/>
              <a:t>“Jesus answered them, “Destroy this temple, and I will raise it again in three days.”</a:t>
            </a:r>
          </a:p>
          <a:p>
            <a:pPr lvl="1"/>
            <a:r>
              <a:rPr lang="en-US" dirty="0" smtClean="0"/>
              <a:t>“After he was raised from the dead, his disciples recalled what he had said.  Then they believed the Scripture and the words that Jesus had spoken.”</a:t>
            </a:r>
            <a:endParaRPr lang="en-US" dirty="0"/>
          </a:p>
        </p:txBody>
      </p:sp>
      <p:sp>
        <p:nvSpPr>
          <p:cNvPr id="2" name="Title 1"/>
          <p:cNvSpPr>
            <a:spLocks noGrp="1"/>
          </p:cNvSpPr>
          <p:nvPr>
            <p:ph type="title"/>
          </p:nvPr>
        </p:nvSpPr>
        <p:spPr/>
        <p:txBody>
          <a:bodyPr/>
          <a:lstStyle/>
          <a:p>
            <a:r>
              <a:rPr lang="en-US" dirty="0" smtClean="0"/>
              <a:t>THE BIBLE IS TRUE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  The Bible is True</a:t>
            </a:r>
          </a:p>
          <a:p>
            <a:r>
              <a:rPr lang="en-US" dirty="0" smtClean="0"/>
              <a:t>2.  Salvation is Complete</a:t>
            </a:r>
            <a:endParaRPr lang="en-US" dirty="0"/>
          </a:p>
        </p:txBody>
      </p:sp>
      <p:sp>
        <p:nvSpPr>
          <p:cNvPr id="3" name="Title 2"/>
          <p:cNvSpPr>
            <a:spLocks noGrp="1"/>
          </p:cNvSpPr>
          <p:nvPr>
            <p:ph type="title"/>
          </p:nvPr>
        </p:nvSpPr>
        <p:spPr/>
        <p:txBody>
          <a:bodyPr/>
          <a:lstStyle/>
          <a:p>
            <a:r>
              <a:rPr lang="en-US" dirty="0" smtClean="0"/>
              <a:t>4 IMPORTANT TRUTHS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“If Christ has not been raised, your faith is futile; you are still in </a:t>
            </a:r>
            <a:r>
              <a:rPr lang="en-US" dirty="0"/>
              <a:t>y</a:t>
            </a:r>
            <a:r>
              <a:rPr lang="en-US" dirty="0" smtClean="0"/>
              <a:t>our sins.”  1 Cor. 15:17</a:t>
            </a:r>
          </a:p>
          <a:p>
            <a:pPr lvl="1"/>
            <a:r>
              <a:rPr lang="en-US" dirty="0" smtClean="0"/>
              <a:t>A.  </a:t>
            </a:r>
            <a:r>
              <a:rPr lang="en-US" dirty="0" smtClean="0">
                <a:solidFill>
                  <a:srgbClr val="FF0000"/>
                </a:solidFill>
              </a:rPr>
              <a:t>We too can have eternal life</a:t>
            </a:r>
            <a:r>
              <a:rPr lang="en-US" dirty="0" smtClean="0"/>
              <a:t>.</a:t>
            </a:r>
          </a:p>
          <a:p>
            <a:pPr lvl="2"/>
            <a:r>
              <a:rPr lang="en-US" dirty="0" smtClean="0"/>
              <a:t>  “In Christ all will be made alive.”  1 Cor. 15:22</a:t>
            </a:r>
          </a:p>
          <a:p>
            <a:pPr lvl="2"/>
            <a:r>
              <a:rPr lang="en-US" dirty="0" smtClean="0"/>
              <a:t>“I am the resurrection and the life.  He who believes in me will live, even though he dies.”  John 11:25</a:t>
            </a:r>
          </a:p>
        </p:txBody>
      </p:sp>
      <p:sp>
        <p:nvSpPr>
          <p:cNvPr id="2" name="Title 1"/>
          <p:cNvSpPr>
            <a:spLocks noGrp="1"/>
          </p:cNvSpPr>
          <p:nvPr>
            <p:ph type="title"/>
          </p:nvPr>
        </p:nvSpPr>
        <p:spPr/>
        <p:txBody>
          <a:bodyPr/>
          <a:lstStyle/>
          <a:p>
            <a:r>
              <a:rPr lang="en-US" dirty="0" smtClean="0"/>
              <a:t>2.  </a:t>
            </a:r>
            <a:r>
              <a:rPr lang="en-US" b="1" dirty="0" smtClean="0">
                <a:solidFill>
                  <a:srgbClr val="FF0000"/>
                </a:solidFill>
              </a:rPr>
              <a:t>SALVATION IS COMPLETE</a:t>
            </a:r>
            <a:endParaRPr 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  </a:t>
            </a:r>
            <a:r>
              <a:rPr lang="en-US" dirty="0" smtClean="0">
                <a:solidFill>
                  <a:srgbClr val="FF0000"/>
                </a:solidFill>
              </a:rPr>
              <a:t>Christ intercedes for us</a:t>
            </a:r>
            <a:r>
              <a:rPr lang="en-US" dirty="0" smtClean="0"/>
              <a:t>.</a:t>
            </a:r>
          </a:p>
          <a:p>
            <a:pPr lvl="1"/>
            <a:r>
              <a:rPr lang="en-US" dirty="0" smtClean="0"/>
              <a:t>“He always lives to intercede for them.”               Heb. 7:25.</a:t>
            </a:r>
            <a:endParaRPr lang="en-US" dirty="0"/>
          </a:p>
        </p:txBody>
      </p:sp>
      <p:sp>
        <p:nvSpPr>
          <p:cNvPr id="2" name="Title 1"/>
          <p:cNvSpPr>
            <a:spLocks noGrp="1"/>
          </p:cNvSpPr>
          <p:nvPr>
            <p:ph type="title"/>
          </p:nvPr>
        </p:nvSpPr>
        <p:spPr/>
        <p:txBody>
          <a:bodyPr/>
          <a:lstStyle/>
          <a:p>
            <a:r>
              <a:rPr lang="en-US" dirty="0" smtClean="0"/>
              <a:t>SALVATION IS COMPLETE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152</TotalTime>
  <Words>854</Words>
  <Application>Microsoft Office PowerPoint</Application>
  <PresentationFormat>On-screen Show (4:3)</PresentationFormat>
  <Paragraphs>68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CHRIST AROSE, SO WHAT?</vt:lpstr>
      <vt:lpstr>The resurrection permeates  Paul’s Preaching  (1 Cor. 15:1-11)</vt:lpstr>
      <vt:lpstr>1. THE BIBLE IS TRUE (15:3-4)</vt:lpstr>
      <vt:lpstr>THE BIBLE IS TRUE</vt:lpstr>
      <vt:lpstr>THE BIBLE IS TRUE</vt:lpstr>
      <vt:lpstr>THE BIBLE IS TRUE</vt:lpstr>
      <vt:lpstr>4 IMPORTANT TRUTHS</vt:lpstr>
      <vt:lpstr>2.  SALVATION IS COMPLETE</vt:lpstr>
      <vt:lpstr>SALVATION IS COMPLETE</vt:lpstr>
      <vt:lpstr>SALVATION IS COMPLETE</vt:lpstr>
      <vt:lpstr>SALVATION IS COMPLETE</vt:lpstr>
      <vt:lpstr>SALVATION IS COMPLETE</vt:lpstr>
      <vt:lpstr>SALVATION IS COMPLETE</vt:lpstr>
      <vt:lpstr>SALVATION IS COMPLETE</vt:lpstr>
      <vt:lpstr>4 IMPORTANT TRUTHS</vt:lpstr>
      <vt:lpstr>3. HIS CHURCH IS BEING BUILT</vt:lpstr>
      <vt:lpstr>4 IMPORTANT TRUTHS</vt:lpstr>
      <vt:lpstr>4.  JUDGMENT IS CERTAIN</vt:lpstr>
      <vt:lpstr>ROMANS 10:9-10, 13</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 AROSE, SO WHAT?</dc:title>
  <dc:creator>PastorSteve</dc:creator>
  <cp:lastModifiedBy>SoundBooth</cp:lastModifiedBy>
  <cp:revision>18</cp:revision>
  <dcterms:created xsi:type="dcterms:W3CDTF">2017-04-11T14:43:03Z</dcterms:created>
  <dcterms:modified xsi:type="dcterms:W3CDTF">2017-04-12T16:04:03Z</dcterms:modified>
</cp:coreProperties>
</file>