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78" r:id="rId11"/>
    <p:sldId id="268" r:id="rId12"/>
    <p:sldId id="270" r:id="rId13"/>
    <p:sldId id="271" r:id="rId14"/>
    <p:sldId id="277" r:id="rId15"/>
    <p:sldId id="272" r:id="rId16"/>
    <p:sldId id="279" r:id="rId17"/>
    <p:sldId id="273" r:id="rId18"/>
    <p:sldId id="274" r:id="rId19"/>
    <p:sldId id="283" r:id="rId20"/>
    <p:sldId id="282" r:id="rId21"/>
    <p:sldId id="280" r:id="rId22"/>
    <p:sldId id="281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03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C6393-797C-40B5-8A03-7935C87F61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A3900-1B02-4664-B284-3C3A0AC2EAF4}">
      <dgm:prSet phldrT="[Text]"/>
      <dgm:spPr/>
      <dgm:t>
        <a:bodyPr/>
        <a:lstStyle/>
        <a:p>
          <a:r>
            <a:rPr lang="en-US" dirty="0" smtClean="0"/>
            <a:t>INTERESTS</a:t>
          </a:r>
          <a:endParaRPr lang="en-US" dirty="0"/>
        </a:p>
      </dgm:t>
    </dgm:pt>
    <dgm:pt modelId="{2116345F-5BDE-4C16-AA07-65A3D62564DC}" type="parTrans" cxnId="{41C7A975-4586-4039-98B0-AE19610DB21A}">
      <dgm:prSet/>
      <dgm:spPr/>
      <dgm:t>
        <a:bodyPr/>
        <a:lstStyle/>
        <a:p>
          <a:endParaRPr lang="en-US"/>
        </a:p>
      </dgm:t>
    </dgm:pt>
    <dgm:pt modelId="{6EF61F3D-ACFB-4C8B-B8EA-439E91B0A8A7}" type="sibTrans" cxnId="{41C7A975-4586-4039-98B0-AE19610DB21A}">
      <dgm:prSet/>
      <dgm:spPr/>
      <dgm:t>
        <a:bodyPr/>
        <a:lstStyle/>
        <a:p>
          <a:endParaRPr lang="en-US"/>
        </a:p>
      </dgm:t>
    </dgm:pt>
    <dgm:pt modelId="{6FB55966-3D72-4C21-887E-2F4EF2BE2217}">
      <dgm:prSet phldrT="[Text]"/>
      <dgm:spPr/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F474F7CC-DE55-4267-BFC1-C90FC557A50B}" type="parTrans" cxnId="{7BBE9EC0-49F1-44A7-AEB3-2D7955E2900A}">
      <dgm:prSet/>
      <dgm:spPr/>
      <dgm:t>
        <a:bodyPr/>
        <a:lstStyle/>
        <a:p>
          <a:endParaRPr lang="en-US"/>
        </a:p>
      </dgm:t>
    </dgm:pt>
    <dgm:pt modelId="{EF4C720E-D9F0-4941-BF08-678969A1ADD3}" type="sibTrans" cxnId="{7BBE9EC0-49F1-44A7-AEB3-2D7955E2900A}">
      <dgm:prSet/>
      <dgm:spPr/>
      <dgm:t>
        <a:bodyPr/>
        <a:lstStyle/>
        <a:p>
          <a:endParaRPr lang="en-US"/>
        </a:p>
      </dgm:t>
    </dgm:pt>
    <dgm:pt modelId="{05A89BA5-DF2B-4206-9702-B02125F1A2C4}">
      <dgm:prSet phldrT="[Text]"/>
      <dgm:spPr/>
      <dgm:t>
        <a:bodyPr/>
        <a:lstStyle/>
        <a:p>
          <a:r>
            <a:rPr lang="en-US" dirty="0" smtClean="0"/>
            <a:t>MONEY</a:t>
          </a:r>
          <a:endParaRPr lang="en-US" dirty="0"/>
        </a:p>
      </dgm:t>
    </dgm:pt>
    <dgm:pt modelId="{1FE93FDE-90E9-4C00-9CBB-1BDC8B6E130F}" type="parTrans" cxnId="{89655C5D-1519-4EEF-AEC5-4CB35174E445}">
      <dgm:prSet/>
      <dgm:spPr/>
      <dgm:t>
        <a:bodyPr/>
        <a:lstStyle/>
        <a:p>
          <a:endParaRPr lang="en-US"/>
        </a:p>
      </dgm:t>
    </dgm:pt>
    <dgm:pt modelId="{066A3411-51ED-4DB4-8CB3-979ADF298A88}" type="sibTrans" cxnId="{89655C5D-1519-4EEF-AEC5-4CB35174E445}">
      <dgm:prSet/>
      <dgm:spPr/>
      <dgm:t>
        <a:bodyPr/>
        <a:lstStyle/>
        <a:p>
          <a:endParaRPr lang="en-US"/>
        </a:p>
      </dgm:t>
    </dgm:pt>
    <dgm:pt modelId="{EBE3192A-00C8-4728-8514-70A0A5DC7A59}">
      <dgm:prSet phldrT="[Text]"/>
      <dgm:spPr/>
      <dgm:t>
        <a:bodyPr/>
        <a:lstStyle/>
        <a:p>
          <a:r>
            <a:rPr lang="en-US" dirty="0" smtClean="0"/>
            <a:t>LEISURE</a:t>
          </a:r>
          <a:endParaRPr lang="en-US" dirty="0"/>
        </a:p>
      </dgm:t>
    </dgm:pt>
    <dgm:pt modelId="{35EA8A22-841A-48D9-A6C4-D24C4579C8B3}" type="parTrans" cxnId="{76CC71B4-2FBF-403D-A865-E3F79BE3932B}">
      <dgm:prSet/>
      <dgm:spPr/>
      <dgm:t>
        <a:bodyPr/>
        <a:lstStyle/>
        <a:p>
          <a:endParaRPr lang="en-US"/>
        </a:p>
      </dgm:t>
    </dgm:pt>
    <dgm:pt modelId="{E6A59525-6668-45AA-A8D2-CCFF68B7BF73}" type="sibTrans" cxnId="{76CC71B4-2FBF-403D-A865-E3F79BE3932B}">
      <dgm:prSet/>
      <dgm:spPr/>
      <dgm:t>
        <a:bodyPr/>
        <a:lstStyle/>
        <a:p>
          <a:endParaRPr lang="en-US"/>
        </a:p>
      </dgm:t>
    </dgm:pt>
    <dgm:pt modelId="{8143B943-38B0-492B-BFC9-FE42F035DF19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AF507D6E-EF64-40FC-9A36-161810964407}" type="parTrans" cxnId="{B5C91A06-042B-4FF0-A3A4-4C5C97026551}">
      <dgm:prSet/>
      <dgm:spPr/>
      <dgm:t>
        <a:bodyPr/>
        <a:lstStyle/>
        <a:p>
          <a:endParaRPr lang="en-US"/>
        </a:p>
      </dgm:t>
    </dgm:pt>
    <dgm:pt modelId="{EBAF4C26-3A4C-4C6C-B766-B59E86936EF1}" type="sibTrans" cxnId="{B5C91A06-042B-4FF0-A3A4-4C5C97026551}">
      <dgm:prSet/>
      <dgm:spPr/>
      <dgm:t>
        <a:bodyPr/>
        <a:lstStyle/>
        <a:p>
          <a:endParaRPr lang="en-US"/>
        </a:p>
      </dgm:t>
    </dgm:pt>
    <dgm:pt modelId="{F7DEF2F1-E176-4F0B-A8CA-8E1FC90880FE}" type="pres">
      <dgm:prSet presAssocID="{B47C6393-797C-40B5-8A03-7935C87F61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8CEC34-C8A9-444B-B5DB-4668FD906E3B}" type="pres">
      <dgm:prSet presAssocID="{EEAA3900-1B02-4664-B284-3C3A0AC2EA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7557F-3D6B-4E8E-8141-EB000B4BA97C}" type="pres">
      <dgm:prSet presAssocID="{6EF61F3D-ACFB-4C8B-B8EA-439E91B0A8A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CEAE964-56DB-4469-855B-EB384CBA2321}" type="pres">
      <dgm:prSet presAssocID="{6EF61F3D-ACFB-4C8B-B8EA-439E91B0A8A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B826061-BCFD-40DD-8278-3BD56E9F1472}" type="pres">
      <dgm:prSet presAssocID="{6FB55966-3D72-4C21-887E-2F4EF2BE22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358C3-D838-4B35-A145-5389B17C199C}" type="pres">
      <dgm:prSet presAssocID="{EF4C720E-D9F0-4941-BF08-678969A1ADD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2EC1FE4-DCE2-4FAF-9178-1B28FFEF7761}" type="pres">
      <dgm:prSet presAssocID="{EF4C720E-D9F0-4941-BF08-678969A1AD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BF8304C-777C-44C8-BA86-0F4F6CA0218F}" type="pres">
      <dgm:prSet presAssocID="{05A89BA5-DF2B-4206-9702-B02125F1A2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38DDE-BF54-4035-9374-94BF8D5F5709}" type="pres">
      <dgm:prSet presAssocID="{066A3411-51ED-4DB4-8CB3-979ADF298A8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1E0204C-5C96-41C0-A5C0-D99F9B8EB721}" type="pres">
      <dgm:prSet presAssocID="{066A3411-51ED-4DB4-8CB3-979ADF298A8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E7117AF-D7BB-4E03-8E88-4DCCD54D3FCA}" type="pres">
      <dgm:prSet presAssocID="{EBE3192A-00C8-4728-8514-70A0A5DC7A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D2EC7-C078-4601-A459-686C6842B697}" type="pres">
      <dgm:prSet presAssocID="{E6A59525-6668-45AA-A8D2-CCFF68B7BF7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1C2C023-7F95-4CA7-90F3-0797AFE02E23}" type="pres">
      <dgm:prSet presAssocID="{E6A59525-6668-45AA-A8D2-CCFF68B7BF7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1624D68-B5CC-493A-BF90-45E9FA41775E}" type="pres">
      <dgm:prSet presAssocID="{8143B943-38B0-492B-BFC9-FE42F035DF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1DD6-45C4-4B4B-9AE8-A1A2D15EC793}" type="pres">
      <dgm:prSet presAssocID="{EBAF4C26-3A4C-4C6C-B766-B59E86936EF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C029E3C-5648-422D-B779-118800AD2EB7}" type="pres">
      <dgm:prSet presAssocID="{EBAF4C26-3A4C-4C6C-B766-B59E86936EF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DAB94F1-467B-4672-86F7-DF847D05BF4A}" type="presOf" srcId="{05A89BA5-DF2B-4206-9702-B02125F1A2C4}" destId="{9BF8304C-777C-44C8-BA86-0F4F6CA0218F}" srcOrd="0" destOrd="0" presId="urn:microsoft.com/office/officeart/2005/8/layout/cycle2"/>
    <dgm:cxn modelId="{9B302288-C633-49D0-8B1B-F5C1593E91F2}" type="presOf" srcId="{B47C6393-797C-40B5-8A03-7935C87F617D}" destId="{F7DEF2F1-E176-4F0B-A8CA-8E1FC90880FE}" srcOrd="0" destOrd="0" presId="urn:microsoft.com/office/officeart/2005/8/layout/cycle2"/>
    <dgm:cxn modelId="{B37F8557-CF81-4B08-A4AA-09C3C957F154}" type="presOf" srcId="{8143B943-38B0-492B-BFC9-FE42F035DF19}" destId="{61624D68-B5CC-493A-BF90-45E9FA41775E}" srcOrd="0" destOrd="0" presId="urn:microsoft.com/office/officeart/2005/8/layout/cycle2"/>
    <dgm:cxn modelId="{916B8134-831A-4B14-A4F9-1E768661DBD4}" type="presOf" srcId="{6EF61F3D-ACFB-4C8B-B8EA-439E91B0A8A7}" destId="{FCEAE964-56DB-4469-855B-EB384CBA2321}" srcOrd="1" destOrd="0" presId="urn:microsoft.com/office/officeart/2005/8/layout/cycle2"/>
    <dgm:cxn modelId="{E604A04A-3709-401D-BE8A-B092722DE7EC}" type="presOf" srcId="{EF4C720E-D9F0-4941-BF08-678969A1ADD3}" destId="{E93358C3-D838-4B35-A145-5389B17C199C}" srcOrd="0" destOrd="0" presId="urn:microsoft.com/office/officeart/2005/8/layout/cycle2"/>
    <dgm:cxn modelId="{B5C91A06-042B-4FF0-A3A4-4C5C97026551}" srcId="{B47C6393-797C-40B5-8A03-7935C87F617D}" destId="{8143B943-38B0-492B-BFC9-FE42F035DF19}" srcOrd="4" destOrd="0" parTransId="{AF507D6E-EF64-40FC-9A36-161810964407}" sibTransId="{EBAF4C26-3A4C-4C6C-B766-B59E86936EF1}"/>
    <dgm:cxn modelId="{50B87575-A755-431A-BFF6-CF977BBE6AF7}" type="presOf" srcId="{6FB55966-3D72-4C21-887E-2F4EF2BE2217}" destId="{BB826061-BCFD-40DD-8278-3BD56E9F1472}" srcOrd="0" destOrd="0" presId="urn:microsoft.com/office/officeart/2005/8/layout/cycle2"/>
    <dgm:cxn modelId="{445B1FB5-9DC8-441F-9DF0-A9C5BC2119A0}" type="presOf" srcId="{E6A59525-6668-45AA-A8D2-CCFF68B7BF73}" destId="{375D2EC7-C078-4601-A459-686C6842B697}" srcOrd="0" destOrd="0" presId="urn:microsoft.com/office/officeart/2005/8/layout/cycle2"/>
    <dgm:cxn modelId="{797792B4-BA83-435A-9D1D-7D2C09AE5E65}" type="presOf" srcId="{066A3411-51ED-4DB4-8CB3-979ADF298A88}" destId="{5FE38DDE-BF54-4035-9374-94BF8D5F5709}" srcOrd="0" destOrd="0" presId="urn:microsoft.com/office/officeart/2005/8/layout/cycle2"/>
    <dgm:cxn modelId="{D589C181-FC46-49A5-80D3-B8830D343419}" type="presOf" srcId="{EBAF4C26-3A4C-4C6C-B766-B59E86936EF1}" destId="{0C029E3C-5648-422D-B779-118800AD2EB7}" srcOrd="1" destOrd="0" presId="urn:microsoft.com/office/officeart/2005/8/layout/cycle2"/>
    <dgm:cxn modelId="{89655C5D-1519-4EEF-AEC5-4CB35174E445}" srcId="{B47C6393-797C-40B5-8A03-7935C87F617D}" destId="{05A89BA5-DF2B-4206-9702-B02125F1A2C4}" srcOrd="2" destOrd="0" parTransId="{1FE93FDE-90E9-4C00-9CBB-1BDC8B6E130F}" sibTransId="{066A3411-51ED-4DB4-8CB3-979ADF298A88}"/>
    <dgm:cxn modelId="{8C315E65-7A34-460D-8454-FDF9F215F51C}" type="presOf" srcId="{EF4C720E-D9F0-4941-BF08-678969A1ADD3}" destId="{32EC1FE4-DCE2-4FAF-9178-1B28FFEF7761}" srcOrd="1" destOrd="0" presId="urn:microsoft.com/office/officeart/2005/8/layout/cycle2"/>
    <dgm:cxn modelId="{76CC71B4-2FBF-403D-A865-E3F79BE3932B}" srcId="{B47C6393-797C-40B5-8A03-7935C87F617D}" destId="{EBE3192A-00C8-4728-8514-70A0A5DC7A59}" srcOrd="3" destOrd="0" parTransId="{35EA8A22-841A-48D9-A6C4-D24C4579C8B3}" sibTransId="{E6A59525-6668-45AA-A8D2-CCFF68B7BF73}"/>
    <dgm:cxn modelId="{7BBE9EC0-49F1-44A7-AEB3-2D7955E2900A}" srcId="{B47C6393-797C-40B5-8A03-7935C87F617D}" destId="{6FB55966-3D72-4C21-887E-2F4EF2BE2217}" srcOrd="1" destOrd="0" parTransId="{F474F7CC-DE55-4267-BFC1-C90FC557A50B}" sibTransId="{EF4C720E-D9F0-4941-BF08-678969A1ADD3}"/>
    <dgm:cxn modelId="{0FB9BC73-E5B7-4F0D-B887-3518D69B6CA9}" type="presOf" srcId="{EEAA3900-1B02-4664-B284-3C3A0AC2EAF4}" destId="{858CEC34-C8A9-444B-B5DB-4668FD906E3B}" srcOrd="0" destOrd="0" presId="urn:microsoft.com/office/officeart/2005/8/layout/cycle2"/>
    <dgm:cxn modelId="{BCB97E3C-8403-432E-9732-60BF9575D81A}" type="presOf" srcId="{EBAF4C26-3A4C-4C6C-B766-B59E86936EF1}" destId="{B90F1DD6-45C4-4B4B-9AE8-A1A2D15EC793}" srcOrd="0" destOrd="0" presId="urn:microsoft.com/office/officeart/2005/8/layout/cycle2"/>
    <dgm:cxn modelId="{B8B68DE9-66B5-42DD-ABB4-7FC86CDDDC9B}" type="presOf" srcId="{066A3411-51ED-4DB4-8CB3-979ADF298A88}" destId="{E1E0204C-5C96-41C0-A5C0-D99F9B8EB721}" srcOrd="1" destOrd="0" presId="urn:microsoft.com/office/officeart/2005/8/layout/cycle2"/>
    <dgm:cxn modelId="{41C7A975-4586-4039-98B0-AE19610DB21A}" srcId="{B47C6393-797C-40B5-8A03-7935C87F617D}" destId="{EEAA3900-1B02-4664-B284-3C3A0AC2EAF4}" srcOrd="0" destOrd="0" parTransId="{2116345F-5BDE-4C16-AA07-65A3D62564DC}" sibTransId="{6EF61F3D-ACFB-4C8B-B8EA-439E91B0A8A7}"/>
    <dgm:cxn modelId="{B58FDF03-031A-487F-B18B-857CEDD849D3}" type="presOf" srcId="{E6A59525-6668-45AA-A8D2-CCFF68B7BF73}" destId="{C1C2C023-7F95-4CA7-90F3-0797AFE02E23}" srcOrd="1" destOrd="0" presId="urn:microsoft.com/office/officeart/2005/8/layout/cycle2"/>
    <dgm:cxn modelId="{572BB8FD-A95B-4E76-A9FF-188B92F486B8}" type="presOf" srcId="{EBE3192A-00C8-4728-8514-70A0A5DC7A59}" destId="{EE7117AF-D7BB-4E03-8E88-4DCCD54D3FCA}" srcOrd="0" destOrd="0" presId="urn:microsoft.com/office/officeart/2005/8/layout/cycle2"/>
    <dgm:cxn modelId="{B0500CAC-2442-41EA-9181-AAF7B469E9D6}" type="presOf" srcId="{6EF61F3D-ACFB-4C8B-B8EA-439E91B0A8A7}" destId="{E807557F-3D6B-4E8E-8141-EB000B4BA97C}" srcOrd="0" destOrd="0" presId="urn:microsoft.com/office/officeart/2005/8/layout/cycle2"/>
    <dgm:cxn modelId="{6EF40E7B-6989-427C-9649-95EC902C98B2}" type="presParOf" srcId="{F7DEF2F1-E176-4F0B-A8CA-8E1FC90880FE}" destId="{858CEC34-C8A9-444B-B5DB-4668FD906E3B}" srcOrd="0" destOrd="0" presId="urn:microsoft.com/office/officeart/2005/8/layout/cycle2"/>
    <dgm:cxn modelId="{10ECA1BF-AFCB-4073-BE0D-9713C83E9E40}" type="presParOf" srcId="{F7DEF2F1-E176-4F0B-A8CA-8E1FC90880FE}" destId="{E807557F-3D6B-4E8E-8141-EB000B4BA97C}" srcOrd="1" destOrd="0" presId="urn:microsoft.com/office/officeart/2005/8/layout/cycle2"/>
    <dgm:cxn modelId="{F74A2B90-8606-40CD-A9B9-952F328BCE2B}" type="presParOf" srcId="{E807557F-3D6B-4E8E-8141-EB000B4BA97C}" destId="{FCEAE964-56DB-4469-855B-EB384CBA2321}" srcOrd="0" destOrd="0" presId="urn:microsoft.com/office/officeart/2005/8/layout/cycle2"/>
    <dgm:cxn modelId="{7C180FB7-61B5-4D58-987C-3578F715E3F5}" type="presParOf" srcId="{F7DEF2F1-E176-4F0B-A8CA-8E1FC90880FE}" destId="{BB826061-BCFD-40DD-8278-3BD56E9F1472}" srcOrd="2" destOrd="0" presId="urn:microsoft.com/office/officeart/2005/8/layout/cycle2"/>
    <dgm:cxn modelId="{E8373572-E2BE-43E5-BF66-115674ED291E}" type="presParOf" srcId="{F7DEF2F1-E176-4F0B-A8CA-8E1FC90880FE}" destId="{E93358C3-D838-4B35-A145-5389B17C199C}" srcOrd="3" destOrd="0" presId="urn:microsoft.com/office/officeart/2005/8/layout/cycle2"/>
    <dgm:cxn modelId="{505CDD1B-484A-453C-A7C7-A848BA511FE2}" type="presParOf" srcId="{E93358C3-D838-4B35-A145-5389B17C199C}" destId="{32EC1FE4-DCE2-4FAF-9178-1B28FFEF7761}" srcOrd="0" destOrd="0" presId="urn:microsoft.com/office/officeart/2005/8/layout/cycle2"/>
    <dgm:cxn modelId="{B47FA9A4-7790-4597-B316-0713986C71AC}" type="presParOf" srcId="{F7DEF2F1-E176-4F0B-A8CA-8E1FC90880FE}" destId="{9BF8304C-777C-44C8-BA86-0F4F6CA0218F}" srcOrd="4" destOrd="0" presId="urn:microsoft.com/office/officeart/2005/8/layout/cycle2"/>
    <dgm:cxn modelId="{31085EAD-038C-4DFE-AB68-AB704BAF7E5F}" type="presParOf" srcId="{F7DEF2F1-E176-4F0B-A8CA-8E1FC90880FE}" destId="{5FE38DDE-BF54-4035-9374-94BF8D5F5709}" srcOrd="5" destOrd="0" presId="urn:microsoft.com/office/officeart/2005/8/layout/cycle2"/>
    <dgm:cxn modelId="{05213234-7367-40D6-902B-AD087F774C6D}" type="presParOf" srcId="{5FE38DDE-BF54-4035-9374-94BF8D5F5709}" destId="{E1E0204C-5C96-41C0-A5C0-D99F9B8EB721}" srcOrd="0" destOrd="0" presId="urn:microsoft.com/office/officeart/2005/8/layout/cycle2"/>
    <dgm:cxn modelId="{0E07E951-6D8E-4DE3-89BB-8916B9F30E88}" type="presParOf" srcId="{F7DEF2F1-E176-4F0B-A8CA-8E1FC90880FE}" destId="{EE7117AF-D7BB-4E03-8E88-4DCCD54D3FCA}" srcOrd="6" destOrd="0" presId="urn:microsoft.com/office/officeart/2005/8/layout/cycle2"/>
    <dgm:cxn modelId="{DDAEB1F6-9C62-48C9-BFC2-3E39C3541641}" type="presParOf" srcId="{F7DEF2F1-E176-4F0B-A8CA-8E1FC90880FE}" destId="{375D2EC7-C078-4601-A459-686C6842B697}" srcOrd="7" destOrd="0" presId="urn:microsoft.com/office/officeart/2005/8/layout/cycle2"/>
    <dgm:cxn modelId="{48C6E247-79C6-4D7E-AB1F-87AC485241E1}" type="presParOf" srcId="{375D2EC7-C078-4601-A459-686C6842B697}" destId="{C1C2C023-7F95-4CA7-90F3-0797AFE02E23}" srcOrd="0" destOrd="0" presId="urn:microsoft.com/office/officeart/2005/8/layout/cycle2"/>
    <dgm:cxn modelId="{E2C59AB8-7DEE-4C00-9665-F2525ABD4246}" type="presParOf" srcId="{F7DEF2F1-E176-4F0B-A8CA-8E1FC90880FE}" destId="{61624D68-B5CC-493A-BF90-45E9FA41775E}" srcOrd="8" destOrd="0" presId="urn:microsoft.com/office/officeart/2005/8/layout/cycle2"/>
    <dgm:cxn modelId="{978BF2C5-4F7C-4B08-A3B1-84BF9E057118}" type="presParOf" srcId="{F7DEF2F1-E176-4F0B-A8CA-8E1FC90880FE}" destId="{B90F1DD6-45C4-4B4B-9AE8-A1A2D15EC793}" srcOrd="9" destOrd="0" presId="urn:microsoft.com/office/officeart/2005/8/layout/cycle2"/>
    <dgm:cxn modelId="{6A2E18A9-F3CF-4BEA-8CFB-44C7BB368174}" type="presParOf" srcId="{B90F1DD6-45C4-4B4B-9AE8-A1A2D15EC793}" destId="{0C029E3C-5648-422D-B779-118800AD2E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C6393-797C-40B5-8A03-7935C87F61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A3900-1B02-4664-B284-3C3A0AC2EAF4}">
      <dgm:prSet phldrT="[Text]"/>
      <dgm:spPr/>
      <dgm:t>
        <a:bodyPr/>
        <a:lstStyle/>
        <a:p>
          <a:r>
            <a:rPr lang="en-US" dirty="0" smtClean="0"/>
            <a:t>INTERESTS</a:t>
          </a:r>
          <a:endParaRPr lang="en-US" dirty="0"/>
        </a:p>
      </dgm:t>
    </dgm:pt>
    <dgm:pt modelId="{2116345F-5BDE-4C16-AA07-65A3D62564DC}" type="parTrans" cxnId="{41C7A975-4586-4039-98B0-AE19610DB21A}">
      <dgm:prSet/>
      <dgm:spPr/>
      <dgm:t>
        <a:bodyPr/>
        <a:lstStyle/>
        <a:p>
          <a:endParaRPr lang="en-US"/>
        </a:p>
      </dgm:t>
    </dgm:pt>
    <dgm:pt modelId="{6EF61F3D-ACFB-4C8B-B8EA-439E91B0A8A7}" type="sibTrans" cxnId="{41C7A975-4586-4039-98B0-AE19610DB21A}">
      <dgm:prSet/>
      <dgm:spPr/>
      <dgm:t>
        <a:bodyPr/>
        <a:lstStyle/>
        <a:p>
          <a:endParaRPr lang="en-US"/>
        </a:p>
      </dgm:t>
    </dgm:pt>
    <dgm:pt modelId="{6FB55966-3D72-4C21-887E-2F4EF2BE2217}">
      <dgm:prSet phldrT="[Text]"/>
      <dgm:spPr/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F474F7CC-DE55-4267-BFC1-C90FC557A50B}" type="parTrans" cxnId="{7BBE9EC0-49F1-44A7-AEB3-2D7955E2900A}">
      <dgm:prSet/>
      <dgm:spPr/>
      <dgm:t>
        <a:bodyPr/>
        <a:lstStyle/>
        <a:p>
          <a:endParaRPr lang="en-US"/>
        </a:p>
      </dgm:t>
    </dgm:pt>
    <dgm:pt modelId="{EF4C720E-D9F0-4941-BF08-678969A1ADD3}" type="sibTrans" cxnId="{7BBE9EC0-49F1-44A7-AEB3-2D7955E2900A}">
      <dgm:prSet/>
      <dgm:spPr/>
      <dgm:t>
        <a:bodyPr/>
        <a:lstStyle/>
        <a:p>
          <a:endParaRPr lang="en-US"/>
        </a:p>
      </dgm:t>
    </dgm:pt>
    <dgm:pt modelId="{05A89BA5-DF2B-4206-9702-B02125F1A2C4}">
      <dgm:prSet phldrT="[Text]"/>
      <dgm:spPr/>
      <dgm:t>
        <a:bodyPr/>
        <a:lstStyle/>
        <a:p>
          <a:r>
            <a:rPr lang="en-US" dirty="0" smtClean="0"/>
            <a:t>MONEY</a:t>
          </a:r>
          <a:endParaRPr lang="en-US" dirty="0"/>
        </a:p>
      </dgm:t>
    </dgm:pt>
    <dgm:pt modelId="{1FE93FDE-90E9-4C00-9CBB-1BDC8B6E130F}" type="parTrans" cxnId="{89655C5D-1519-4EEF-AEC5-4CB35174E445}">
      <dgm:prSet/>
      <dgm:spPr/>
      <dgm:t>
        <a:bodyPr/>
        <a:lstStyle/>
        <a:p>
          <a:endParaRPr lang="en-US"/>
        </a:p>
      </dgm:t>
    </dgm:pt>
    <dgm:pt modelId="{066A3411-51ED-4DB4-8CB3-979ADF298A88}" type="sibTrans" cxnId="{89655C5D-1519-4EEF-AEC5-4CB35174E445}">
      <dgm:prSet/>
      <dgm:spPr/>
      <dgm:t>
        <a:bodyPr/>
        <a:lstStyle/>
        <a:p>
          <a:endParaRPr lang="en-US"/>
        </a:p>
      </dgm:t>
    </dgm:pt>
    <dgm:pt modelId="{EBE3192A-00C8-4728-8514-70A0A5DC7A59}">
      <dgm:prSet phldrT="[Text]"/>
      <dgm:spPr/>
      <dgm:t>
        <a:bodyPr/>
        <a:lstStyle/>
        <a:p>
          <a:r>
            <a:rPr lang="en-US" dirty="0" smtClean="0"/>
            <a:t>LEISURE</a:t>
          </a:r>
          <a:endParaRPr lang="en-US" dirty="0"/>
        </a:p>
      </dgm:t>
    </dgm:pt>
    <dgm:pt modelId="{35EA8A22-841A-48D9-A6C4-D24C4579C8B3}" type="parTrans" cxnId="{76CC71B4-2FBF-403D-A865-E3F79BE3932B}">
      <dgm:prSet/>
      <dgm:spPr/>
      <dgm:t>
        <a:bodyPr/>
        <a:lstStyle/>
        <a:p>
          <a:endParaRPr lang="en-US"/>
        </a:p>
      </dgm:t>
    </dgm:pt>
    <dgm:pt modelId="{E6A59525-6668-45AA-A8D2-CCFF68B7BF73}" type="sibTrans" cxnId="{76CC71B4-2FBF-403D-A865-E3F79BE3932B}">
      <dgm:prSet/>
      <dgm:spPr/>
      <dgm:t>
        <a:bodyPr/>
        <a:lstStyle/>
        <a:p>
          <a:endParaRPr lang="en-US"/>
        </a:p>
      </dgm:t>
    </dgm:pt>
    <dgm:pt modelId="{8143B943-38B0-492B-BFC9-FE42F035DF19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AF507D6E-EF64-40FC-9A36-161810964407}" type="parTrans" cxnId="{B5C91A06-042B-4FF0-A3A4-4C5C97026551}">
      <dgm:prSet/>
      <dgm:spPr/>
      <dgm:t>
        <a:bodyPr/>
        <a:lstStyle/>
        <a:p>
          <a:endParaRPr lang="en-US"/>
        </a:p>
      </dgm:t>
    </dgm:pt>
    <dgm:pt modelId="{EBAF4C26-3A4C-4C6C-B766-B59E86936EF1}" type="sibTrans" cxnId="{B5C91A06-042B-4FF0-A3A4-4C5C97026551}">
      <dgm:prSet/>
      <dgm:spPr/>
      <dgm:t>
        <a:bodyPr/>
        <a:lstStyle/>
        <a:p>
          <a:endParaRPr lang="en-US"/>
        </a:p>
      </dgm:t>
    </dgm:pt>
    <dgm:pt modelId="{F7DEF2F1-E176-4F0B-A8CA-8E1FC90880FE}" type="pres">
      <dgm:prSet presAssocID="{B47C6393-797C-40B5-8A03-7935C87F61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8CEC34-C8A9-444B-B5DB-4668FD906E3B}" type="pres">
      <dgm:prSet presAssocID="{EEAA3900-1B02-4664-B284-3C3A0AC2EA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7557F-3D6B-4E8E-8141-EB000B4BA97C}" type="pres">
      <dgm:prSet presAssocID="{6EF61F3D-ACFB-4C8B-B8EA-439E91B0A8A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CEAE964-56DB-4469-855B-EB384CBA2321}" type="pres">
      <dgm:prSet presAssocID="{6EF61F3D-ACFB-4C8B-B8EA-439E91B0A8A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B826061-BCFD-40DD-8278-3BD56E9F1472}" type="pres">
      <dgm:prSet presAssocID="{6FB55966-3D72-4C21-887E-2F4EF2BE22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358C3-D838-4B35-A145-5389B17C199C}" type="pres">
      <dgm:prSet presAssocID="{EF4C720E-D9F0-4941-BF08-678969A1ADD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2EC1FE4-DCE2-4FAF-9178-1B28FFEF7761}" type="pres">
      <dgm:prSet presAssocID="{EF4C720E-D9F0-4941-BF08-678969A1AD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BF8304C-777C-44C8-BA86-0F4F6CA0218F}" type="pres">
      <dgm:prSet presAssocID="{05A89BA5-DF2B-4206-9702-B02125F1A2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38DDE-BF54-4035-9374-94BF8D5F5709}" type="pres">
      <dgm:prSet presAssocID="{066A3411-51ED-4DB4-8CB3-979ADF298A8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1E0204C-5C96-41C0-A5C0-D99F9B8EB721}" type="pres">
      <dgm:prSet presAssocID="{066A3411-51ED-4DB4-8CB3-979ADF298A8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E7117AF-D7BB-4E03-8E88-4DCCD54D3FCA}" type="pres">
      <dgm:prSet presAssocID="{EBE3192A-00C8-4728-8514-70A0A5DC7A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D2EC7-C078-4601-A459-686C6842B697}" type="pres">
      <dgm:prSet presAssocID="{E6A59525-6668-45AA-A8D2-CCFF68B7BF7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1C2C023-7F95-4CA7-90F3-0797AFE02E23}" type="pres">
      <dgm:prSet presAssocID="{E6A59525-6668-45AA-A8D2-CCFF68B7BF7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1624D68-B5CC-493A-BF90-45E9FA41775E}" type="pres">
      <dgm:prSet presAssocID="{8143B943-38B0-492B-BFC9-FE42F035DF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1DD6-45C4-4B4B-9AE8-A1A2D15EC793}" type="pres">
      <dgm:prSet presAssocID="{EBAF4C26-3A4C-4C6C-B766-B59E86936EF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C029E3C-5648-422D-B779-118800AD2EB7}" type="pres">
      <dgm:prSet presAssocID="{EBAF4C26-3A4C-4C6C-B766-B59E86936EF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F4B7270-9B98-407C-B2D1-6F805D4BFCB3}" type="presOf" srcId="{066A3411-51ED-4DB4-8CB3-979ADF298A88}" destId="{5FE38DDE-BF54-4035-9374-94BF8D5F5709}" srcOrd="0" destOrd="0" presId="urn:microsoft.com/office/officeart/2005/8/layout/cycle2"/>
    <dgm:cxn modelId="{63D13F0C-71B4-410A-B14A-4ABE57BDBCAF}" type="presOf" srcId="{EEAA3900-1B02-4664-B284-3C3A0AC2EAF4}" destId="{858CEC34-C8A9-444B-B5DB-4668FD906E3B}" srcOrd="0" destOrd="0" presId="urn:microsoft.com/office/officeart/2005/8/layout/cycle2"/>
    <dgm:cxn modelId="{668837FC-26DF-4958-85E5-353C1D92ED25}" type="presOf" srcId="{6EF61F3D-ACFB-4C8B-B8EA-439E91B0A8A7}" destId="{FCEAE964-56DB-4469-855B-EB384CBA2321}" srcOrd="1" destOrd="0" presId="urn:microsoft.com/office/officeart/2005/8/layout/cycle2"/>
    <dgm:cxn modelId="{2350AFE8-AD58-425A-B28C-4AD65B2E50C7}" type="presOf" srcId="{066A3411-51ED-4DB4-8CB3-979ADF298A88}" destId="{E1E0204C-5C96-41C0-A5C0-D99F9B8EB721}" srcOrd="1" destOrd="0" presId="urn:microsoft.com/office/officeart/2005/8/layout/cycle2"/>
    <dgm:cxn modelId="{46884B21-006E-42EF-AC1B-746306D7BF0D}" type="presOf" srcId="{6FB55966-3D72-4C21-887E-2F4EF2BE2217}" destId="{BB826061-BCFD-40DD-8278-3BD56E9F1472}" srcOrd="0" destOrd="0" presId="urn:microsoft.com/office/officeart/2005/8/layout/cycle2"/>
    <dgm:cxn modelId="{1D47839F-5BC3-4B72-83E5-5D807556BE8E}" type="presOf" srcId="{E6A59525-6668-45AA-A8D2-CCFF68B7BF73}" destId="{375D2EC7-C078-4601-A459-686C6842B697}" srcOrd="0" destOrd="0" presId="urn:microsoft.com/office/officeart/2005/8/layout/cycle2"/>
    <dgm:cxn modelId="{B5C91A06-042B-4FF0-A3A4-4C5C97026551}" srcId="{B47C6393-797C-40B5-8A03-7935C87F617D}" destId="{8143B943-38B0-492B-BFC9-FE42F035DF19}" srcOrd="4" destOrd="0" parTransId="{AF507D6E-EF64-40FC-9A36-161810964407}" sibTransId="{EBAF4C26-3A4C-4C6C-B766-B59E86936EF1}"/>
    <dgm:cxn modelId="{DE971604-0109-4551-8862-D5BF49DC2FE5}" type="presOf" srcId="{B47C6393-797C-40B5-8A03-7935C87F617D}" destId="{F7DEF2F1-E176-4F0B-A8CA-8E1FC90880FE}" srcOrd="0" destOrd="0" presId="urn:microsoft.com/office/officeart/2005/8/layout/cycle2"/>
    <dgm:cxn modelId="{D65613E3-5B78-4F21-BBCD-30CA11333800}" type="presOf" srcId="{EF4C720E-D9F0-4941-BF08-678969A1ADD3}" destId="{E93358C3-D838-4B35-A145-5389B17C199C}" srcOrd="0" destOrd="0" presId="urn:microsoft.com/office/officeart/2005/8/layout/cycle2"/>
    <dgm:cxn modelId="{89655C5D-1519-4EEF-AEC5-4CB35174E445}" srcId="{B47C6393-797C-40B5-8A03-7935C87F617D}" destId="{05A89BA5-DF2B-4206-9702-B02125F1A2C4}" srcOrd="2" destOrd="0" parTransId="{1FE93FDE-90E9-4C00-9CBB-1BDC8B6E130F}" sibTransId="{066A3411-51ED-4DB4-8CB3-979ADF298A88}"/>
    <dgm:cxn modelId="{954029AF-42BB-46D0-BB1A-3E5BB05A43F0}" type="presOf" srcId="{EBAF4C26-3A4C-4C6C-B766-B59E86936EF1}" destId="{B90F1DD6-45C4-4B4B-9AE8-A1A2D15EC793}" srcOrd="0" destOrd="0" presId="urn:microsoft.com/office/officeart/2005/8/layout/cycle2"/>
    <dgm:cxn modelId="{58323136-F38E-4DFB-AC62-431DBA491C3E}" type="presOf" srcId="{05A89BA5-DF2B-4206-9702-B02125F1A2C4}" destId="{9BF8304C-777C-44C8-BA86-0F4F6CA0218F}" srcOrd="0" destOrd="0" presId="urn:microsoft.com/office/officeart/2005/8/layout/cycle2"/>
    <dgm:cxn modelId="{76CC71B4-2FBF-403D-A865-E3F79BE3932B}" srcId="{B47C6393-797C-40B5-8A03-7935C87F617D}" destId="{EBE3192A-00C8-4728-8514-70A0A5DC7A59}" srcOrd="3" destOrd="0" parTransId="{35EA8A22-841A-48D9-A6C4-D24C4579C8B3}" sibTransId="{E6A59525-6668-45AA-A8D2-CCFF68B7BF73}"/>
    <dgm:cxn modelId="{7BBE9EC0-49F1-44A7-AEB3-2D7955E2900A}" srcId="{B47C6393-797C-40B5-8A03-7935C87F617D}" destId="{6FB55966-3D72-4C21-887E-2F4EF2BE2217}" srcOrd="1" destOrd="0" parTransId="{F474F7CC-DE55-4267-BFC1-C90FC557A50B}" sibTransId="{EF4C720E-D9F0-4941-BF08-678969A1ADD3}"/>
    <dgm:cxn modelId="{C1DDEA37-C9B1-40F7-9558-22D530450D0F}" type="presOf" srcId="{EF4C720E-D9F0-4941-BF08-678969A1ADD3}" destId="{32EC1FE4-DCE2-4FAF-9178-1B28FFEF7761}" srcOrd="1" destOrd="0" presId="urn:microsoft.com/office/officeart/2005/8/layout/cycle2"/>
    <dgm:cxn modelId="{AC55687A-7CD1-4392-8BF9-136A246126BE}" type="presOf" srcId="{EBAF4C26-3A4C-4C6C-B766-B59E86936EF1}" destId="{0C029E3C-5648-422D-B779-118800AD2EB7}" srcOrd="1" destOrd="0" presId="urn:microsoft.com/office/officeart/2005/8/layout/cycle2"/>
    <dgm:cxn modelId="{41C7A975-4586-4039-98B0-AE19610DB21A}" srcId="{B47C6393-797C-40B5-8A03-7935C87F617D}" destId="{EEAA3900-1B02-4664-B284-3C3A0AC2EAF4}" srcOrd="0" destOrd="0" parTransId="{2116345F-5BDE-4C16-AA07-65A3D62564DC}" sibTransId="{6EF61F3D-ACFB-4C8B-B8EA-439E91B0A8A7}"/>
    <dgm:cxn modelId="{9BA7916E-E4C9-4DB0-97AE-F15157B131B4}" type="presOf" srcId="{EBE3192A-00C8-4728-8514-70A0A5DC7A59}" destId="{EE7117AF-D7BB-4E03-8E88-4DCCD54D3FCA}" srcOrd="0" destOrd="0" presId="urn:microsoft.com/office/officeart/2005/8/layout/cycle2"/>
    <dgm:cxn modelId="{85174E74-9170-4D0A-9A1B-E78DB7F234BB}" type="presOf" srcId="{6EF61F3D-ACFB-4C8B-B8EA-439E91B0A8A7}" destId="{E807557F-3D6B-4E8E-8141-EB000B4BA97C}" srcOrd="0" destOrd="0" presId="urn:microsoft.com/office/officeart/2005/8/layout/cycle2"/>
    <dgm:cxn modelId="{41757594-8E17-4AE2-92D5-394405ACBE6B}" type="presOf" srcId="{E6A59525-6668-45AA-A8D2-CCFF68B7BF73}" destId="{C1C2C023-7F95-4CA7-90F3-0797AFE02E23}" srcOrd="1" destOrd="0" presId="urn:microsoft.com/office/officeart/2005/8/layout/cycle2"/>
    <dgm:cxn modelId="{250411E5-F6D9-4822-B959-FD98A70878EC}" type="presOf" srcId="{8143B943-38B0-492B-BFC9-FE42F035DF19}" destId="{61624D68-B5CC-493A-BF90-45E9FA41775E}" srcOrd="0" destOrd="0" presId="urn:microsoft.com/office/officeart/2005/8/layout/cycle2"/>
    <dgm:cxn modelId="{7D645673-E6B8-497D-9ADA-9FD3E8CA408E}" type="presParOf" srcId="{F7DEF2F1-E176-4F0B-A8CA-8E1FC90880FE}" destId="{858CEC34-C8A9-444B-B5DB-4668FD906E3B}" srcOrd="0" destOrd="0" presId="urn:microsoft.com/office/officeart/2005/8/layout/cycle2"/>
    <dgm:cxn modelId="{CD3C98CC-E615-4AA8-BA6F-3606DE1A26E5}" type="presParOf" srcId="{F7DEF2F1-E176-4F0B-A8CA-8E1FC90880FE}" destId="{E807557F-3D6B-4E8E-8141-EB000B4BA97C}" srcOrd="1" destOrd="0" presId="urn:microsoft.com/office/officeart/2005/8/layout/cycle2"/>
    <dgm:cxn modelId="{C49BF825-C05A-4471-871E-29B9EBD907F0}" type="presParOf" srcId="{E807557F-3D6B-4E8E-8141-EB000B4BA97C}" destId="{FCEAE964-56DB-4469-855B-EB384CBA2321}" srcOrd="0" destOrd="0" presId="urn:microsoft.com/office/officeart/2005/8/layout/cycle2"/>
    <dgm:cxn modelId="{558B1DFB-6495-41CF-8655-5722C634F237}" type="presParOf" srcId="{F7DEF2F1-E176-4F0B-A8CA-8E1FC90880FE}" destId="{BB826061-BCFD-40DD-8278-3BD56E9F1472}" srcOrd="2" destOrd="0" presId="urn:microsoft.com/office/officeart/2005/8/layout/cycle2"/>
    <dgm:cxn modelId="{41AE07B6-C67F-4116-849A-90E34700DA69}" type="presParOf" srcId="{F7DEF2F1-E176-4F0B-A8CA-8E1FC90880FE}" destId="{E93358C3-D838-4B35-A145-5389B17C199C}" srcOrd="3" destOrd="0" presId="urn:microsoft.com/office/officeart/2005/8/layout/cycle2"/>
    <dgm:cxn modelId="{EA31CEAB-9F67-4C9D-85BA-57173C59D28B}" type="presParOf" srcId="{E93358C3-D838-4B35-A145-5389B17C199C}" destId="{32EC1FE4-DCE2-4FAF-9178-1B28FFEF7761}" srcOrd="0" destOrd="0" presId="urn:microsoft.com/office/officeart/2005/8/layout/cycle2"/>
    <dgm:cxn modelId="{1BB4A6D2-ECB1-4285-B702-9D9E0AACE271}" type="presParOf" srcId="{F7DEF2F1-E176-4F0B-A8CA-8E1FC90880FE}" destId="{9BF8304C-777C-44C8-BA86-0F4F6CA0218F}" srcOrd="4" destOrd="0" presId="urn:microsoft.com/office/officeart/2005/8/layout/cycle2"/>
    <dgm:cxn modelId="{EFDBF2D2-9ECD-4FE1-8F62-3CB64D08E788}" type="presParOf" srcId="{F7DEF2F1-E176-4F0B-A8CA-8E1FC90880FE}" destId="{5FE38DDE-BF54-4035-9374-94BF8D5F5709}" srcOrd="5" destOrd="0" presId="urn:microsoft.com/office/officeart/2005/8/layout/cycle2"/>
    <dgm:cxn modelId="{723F02C2-AB5F-4908-808F-87AE08C1FB96}" type="presParOf" srcId="{5FE38DDE-BF54-4035-9374-94BF8D5F5709}" destId="{E1E0204C-5C96-41C0-A5C0-D99F9B8EB721}" srcOrd="0" destOrd="0" presId="urn:microsoft.com/office/officeart/2005/8/layout/cycle2"/>
    <dgm:cxn modelId="{3C545F7C-A9F6-4C3F-B558-07A21BA7936F}" type="presParOf" srcId="{F7DEF2F1-E176-4F0B-A8CA-8E1FC90880FE}" destId="{EE7117AF-D7BB-4E03-8E88-4DCCD54D3FCA}" srcOrd="6" destOrd="0" presId="urn:microsoft.com/office/officeart/2005/8/layout/cycle2"/>
    <dgm:cxn modelId="{FF7E861D-B561-45F5-A64F-8CAADF14B154}" type="presParOf" srcId="{F7DEF2F1-E176-4F0B-A8CA-8E1FC90880FE}" destId="{375D2EC7-C078-4601-A459-686C6842B697}" srcOrd="7" destOrd="0" presId="urn:microsoft.com/office/officeart/2005/8/layout/cycle2"/>
    <dgm:cxn modelId="{70A4A312-CAD4-480E-ADC6-012A70139351}" type="presParOf" srcId="{375D2EC7-C078-4601-A459-686C6842B697}" destId="{C1C2C023-7F95-4CA7-90F3-0797AFE02E23}" srcOrd="0" destOrd="0" presId="urn:microsoft.com/office/officeart/2005/8/layout/cycle2"/>
    <dgm:cxn modelId="{6EFCA935-6635-4375-9DA8-94C677111281}" type="presParOf" srcId="{F7DEF2F1-E176-4F0B-A8CA-8E1FC90880FE}" destId="{61624D68-B5CC-493A-BF90-45E9FA41775E}" srcOrd="8" destOrd="0" presId="urn:microsoft.com/office/officeart/2005/8/layout/cycle2"/>
    <dgm:cxn modelId="{0F77AF4E-CDC0-4DF6-A84F-EAB95187148A}" type="presParOf" srcId="{F7DEF2F1-E176-4F0B-A8CA-8E1FC90880FE}" destId="{B90F1DD6-45C4-4B4B-9AE8-A1A2D15EC793}" srcOrd="9" destOrd="0" presId="urn:microsoft.com/office/officeart/2005/8/layout/cycle2"/>
    <dgm:cxn modelId="{1B51D73F-4AAC-4ADD-B87D-ACB187DBA0A2}" type="presParOf" srcId="{B90F1DD6-45C4-4B4B-9AE8-A1A2D15EC793}" destId="{0C029E3C-5648-422D-B779-118800AD2E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CEC34-C8A9-444B-B5DB-4668FD906E3B}">
      <dsp:nvSpPr>
        <dsp:cNvPr id="0" name=""/>
        <dsp:cNvSpPr/>
      </dsp:nvSpPr>
      <dsp:spPr>
        <a:xfrm>
          <a:off x="3233523" y="601"/>
          <a:ext cx="1381552" cy="1381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INTERESTS</a:t>
          </a:r>
          <a:endParaRPr lang="en-US" sz="1300" kern="1200" dirty="0"/>
        </a:p>
      </dsp:txBody>
      <dsp:txXfrm>
        <a:off x="3233523" y="601"/>
        <a:ext cx="1381552" cy="1381552"/>
      </dsp:txXfrm>
    </dsp:sp>
    <dsp:sp modelId="{E807557F-3D6B-4E8E-8141-EB000B4BA97C}">
      <dsp:nvSpPr>
        <dsp:cNvPr id="0" name=""/>
        <dsp:cNvSpPr/>
      </dsp:nvSpPr>
      <dsp:spPr>
        <a:xfrm rot="2160000">
          <a:off x="4571157" y="1061240"/>
          <a:ext cx="366200" cy="466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2160000">
        <a:off x="4571157" y="1061240"/>
        <a:ext cx="366200" cy="466274"/>
      </dsp:txXfrm>
    </dsp:sp>
    <dsp:sp modelId="{BB826061-BCFD-40DD-8278-3BD56E9F1472}">
      <dsp:nvSpPr>
        <dsp:cNvPr id="0" name=""/>
        <dsp:cNvSpPr/>
      </dsp:nvSpPr>
      <dsp:spPr>
        <a:xfrm>
          <a:off x="4910208" y="1218784"/>
          <a:ext cx="1381552" cy="1381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ACTIVITIES</a:t>
          </a:r>
          <a:endParaRPr lang="en-US" sz="1300" kern="1200" dirty="0"/>
        </a:p>
      </dsp:txBody>
      <dsp:txXfrm>
        <a:off x="4910208" y="1218784"/>
        <a:ext cx="1381552" cy="1381552"/>
      </dsp:txXfrm>
    </dsp:sp>
    <dsp:sp modelId="{E93358C3-D838-4B35-A145-5389B17C199C}">
      <dsp:nvSpPr>
        <dsp:cNvPr id="0" name=""/>
        <dsp:cNvSpPr/>
      </dsp:nvSpPr>
      <dsp:spPr>
        <a:xfrm rot="6480000">
          <a:off x="5100869" y="2652097"/>
          <a:ext cx="366200" cy="466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6480000">
        <a:off x="5100869" y="2652097"/>
        <a:ext cx="366200" cy="466274"/>
      </dsp:txXfrm>
    </dsp:sp>
    <dsp:sp modelId="{9BF8304C-777C-44C8-BA86-0F4F6CA0218F}">
      <dsp:nvSpPr>
        <dsp:cNvPr id="0" name=""/>
        <dsp:cNvSpPr/>
      </dsp:nvSpPr>
      <dsp:spPr>
        <a:xfrm>
          <a:off x="4269771" y="3189845"/>
          <a:ext cx="1381552" cy="1381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MONEY</a:t>
          </a:r>
          <a:endParaRPr lang="en-US" sz="1300" kern="1200" dirty="0"/>
        </a:p>
      </dsp:txBody>
      <dsp:txXfrm>
        <a:off x="4269771" y="3189845"/>
        <a:ext cx="1381552" cy="1381552"/>
      </dsp:txXfrm>
    </dsp:sp>
    <dsp:sp modelId="{5FE38DDE-BF54-4035-9374-94BF8D5F5709}">
      <dsp:nvSpPr>
        <dsp:cNvPr id="0" name=""/>
        <dsp:cNvSpPr/>
      </dsp:nvSpPr>
      <dsp:spPr>
        <a:xfrm rot="10800000">
          <a:off x="3751564" y="3647485"/>
          <a:ext cx="366200" cy="466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751564" y="3647485"/>
        <a:ext cx="366200" cy="466274"/>
      </dsp:txXfrm>
    </dsp:sp>
    <dsp:sp modelId="{EE7117AF-D7BB-4E03-8E88-4DCCD54D3FCA}">
      <dsp:nvSpPr>
        <dsp:cNvPr id="0" name=""/>
        <dsp:cNvSpPr/>
      </dsp:nvSpPr>
      <dsp:spPr>
        <a:xfrm>
          <a:off x="2197275" y="3189845"/>
          <a:ext cx="1381552" cy="1381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LEISURE</a:t>
          </a:r>
          <a:endParaRPr lang="en-US" sz="1300" kern="1200" dirty="0"/>
        </a:p>
      </dsp:txBody>
      <dsp:txXfrm>
        <a:off x="2197275" y="3189845"/>
        <a:ext cx="1381552" cy="1381552"/>
      </dsp:txXfrm>
    </dsp:sp>
    <dsp:sp modelId="{375D2EC7-C078-4601-A459-686C6842B697}">
      <dsp:nvSpPr>
        <dsp:cNvPr id="0" name=""/>
        <dsp:cNvSpPr/>
      </dsp:nvSpPr>
      <dsp:spPr>
        <a:xfrm rot="15120000">
          <a:off x="2387935" y="2671811"/>
          <a:ext cx="366200" cy="466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5120000">
        <a:off x="2387935" y="2671811"/>
        <a:ext cx="366200" cy="466274"/>
      </dsp:txXfrm>
    </dsp:sp>
    <dsp:sp modelId="{61624D68-B5CC-493A-BF90-45E9FA41775E}">
      <dsp:nvSpPr>
        <dsp:cNvPr id="0" name=""/>
        <dsp:cNvSpPr/>
      </dsp:nvSpPr>
      <dsp:spPr>
        <a:xfrm>
          <a:off x="1556838" y="1218784"/>
          <a:ext cx="1381552" cy="1381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WORK</a:t>
          </a:r>
          <a:endParaRPr lang="en-US" sz="1300" kern="1200" dirty="0"/>
        </a:p>
      </dsp:txBody>
      <dsp:txXfrm>
        <a:off x="1556838" y="1218784"/>
        <a:ext cx="1381552" cy="1381552"/>
      </dsp:txXfrm>
    </dsp:sp>
    <dsp:sp modelId="{B90F1DD6-45C4-4B4B-9AE8-A1A2D15EC793}">
      <dsp:nvSpPr>
        <dsp:cNvPr id="0" name=""/>
        <dsp:cNvSpPr/>
      </dsp:nvSpPr>
      <dsp:spPr>
        <a:xfrm rot="19440000">
          <a:off x="2894472" y="1073424"/>
          <a:ext cx="366200" cy="466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9440000">
        <a:off x="2894472" y="1073424"/>
        <a:ext cx="366200" cy="4662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CEC34-C8A9-444B-B5DB-4668FD906E3B}">
      <dsp:nvSpPr>
        <dsp:cNvPr id="0" name=""/>
        <dsp:cNvSpPr/>
      </dsp:nvSpPr>
      <dsp:spPr>
        <a:xfrm>
          <a:off x="3146338" y="1549"/>
          <a:ext cx="1555923" cy="155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INTERESTS</a:t>
          </a:r>
          <a:endParaRPr lang="en-US" sz="1400" kern="1200" dirty="0"/>
        </a:p>
      </dsp:txBody>
      <dsp:txXfrm>
        <a:off x="3146338" y="1549"/>
        <a:ext cx="1555923" cy="1555923"/>
      </dsp:txXfrm>
    </dsp:sp>
    <dsp:sp modelId="{E807557F-3D6B-4E8E-8141-EB000B4BA97C}">
      <dsp:nvSpPr>
        <dsp:cNvPr id="0" name=""/>
        <dsp:cNvSpPr/>
      </dsp:nvSpPr>
      <dsp:spPr>
        <a:xfrm rot="2160000">
          <a:off x="4653247" y="1197057"/>
          <a:ext cx="414282" cy="525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2160000">
        <a:off x="4653247" y="1197057"/>
        <a:ext cx="414282" cy="525124"/>
      </dsp:txXfrm>
    </dsp:sp>
    <dsp:sp modelId="{BB826061-BCFD-40DD-8278-3BD56E9F1472}">
      <dsp:nvSpPr>
        <dsp:cNvPr id="0" name=""/>
        <dsp:cNvSpPr/>
      </dsp:nvSpPr>
      <dsp:spPr>
        <a:xfrm>
          <a:off x="5037486" y="1375548"/>
          <a:ext cx="1555923" cy="155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ACTIVITIES</a:t>
          </a:r>
          <a:endParaRPr lang="en-US" sz="1400" kern="1200" dirty="0"/>
        </a:p>
      </dsp:txBody>
      <dsp:txXfrm>
        <a:off x="5037486" y="1375548"/>
        <a:ext cx="1555923" cy="1555923"/>
      </dsp:txXfrm>
    </dsp:sp>
    <dsp:sp modelId="{E93358C3-D838-4B35-A145-5389B17C199C}">
      <dsp:nvSpPr>
        <dsp:cNvPr id="0" name=""/>
        <dsp:cNvSpPr/>
      </dsp:nvSpPr>
      <dsp:spPr>
        <a:xfrm rot="6480000">
          <a:off x="5250753" y="2991386"/>
          <a:ext cx="414282" cy="525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6480000">
        <a:off x="5250753" y="2991386"/>
        <a:ext cx="414282" cy="525124"/>
      </dsp:txXfrm>
    </dsp:sp>
    <dsp:sp modelId="{9BF8304C-777C-44C8-BA86-0F4F6CA0218F}">
      <dsp:nvSpPr>
        <dsp:cNvPr id="0" name=""/>
        <dsp:cNvSpPr/>
      </dsp:nvSpPr>
      <dsp:spPr>
        <a:xfrm>
          <a:off x="4315132" y="3598727"/>
          <a:ext cx="1555923" cy="155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MONEY</a:t>
          </a:r>
          <a:endParaRPr lang="en-US" sz="1400" kern="1200" dirty="0"/>
        </a:p>
      </dsp:txBody>
      <dsp:txXfrm>
        <a:off x="4315132" y="3598727"/>
        <a:ext cx="1555923" cy="1555923"/>
      </dsp:txXfrm>
    </dsp:sp>
    <dsp:sp modelId="{5FE38DDE-BF54-4035-9374-94BF8D5F5709}">
      <dsp:nvSpPr>
        <dsp:cNvPr id="0" name=""/>
        <dsp:cNvSpPr/>
      </dsp:nvSpPr>
      <dsp:spPr>
        <a:xfrm rot="10800000">
          <a:off x="3728883" y="4114126"/>
          <a:ext cx="414282" cy="525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728883" y="4114126"/>
        <a:ext cx="414282" cy="525124"/>
      </dsp:txXfrm>
    </dsp:sp>
    <dsp:sp modelId="{EE7117AF-D7BB-4E03-8E88-4DCCD54D3FCA}">
      <dsp:nvSpPr>
        <dsp:cNvPr id="0" name=""/>
        <dsp:cNvSpPr/>
      </dsp:nvSpPr>
      <dsp:spPr>
        <a:xfrm>
          <a:off x="1977544" y="3598727"/>
          <a:ext cx="1555923" cy="155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LEISURE</a:t>
          </a:r>
          <a:endParaRPr lang="en-US" sz="1400" kern="1200" dirty="0"/>
        </a:p>
      </dsp:txBody>
      <dsp:txXfrm>
        <a:off x="1977544" y="3598727"/>
        <a:ext cx="1555923" cy="1555923"/>
      </dsp:txXfrm>
    </dsp:sp>
    <dsp:sp modelId="{375D2EC7-C078-4601-A459-686C6842B697}">
      <dsp:nvSpPr>
        <dsp:cNvPr id="0" name=""/>
        <dsp:cNvSpPr/>
      </dsp:nvSpPr>
      <dsp:spPr>
        <a:xfrm rot="15120000">
          <a:off x="2190811" y="3013688"/>
          <a:ext cx="414282" cy="525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5120000">
        <a:off x="2190811" y="3013688"/>
        <a:ext cx="414282" cy="525124"/>
      </dsp:txXfrm>
    </dsp:sp>
    <dsp:sp modelId="{61624D68-B5CC-493A-BF90-45E9FA41775E}">
      <dsp:nvSpPr>
        <dsp:cNvPr id="0" name=""/>
        <dsp:cNvSpPr/>
      </dsp:nvSpPr>
      <dsp:spPr>
        <a:xfrm>
          <a:off x="1255189" y="1375548"/>
          <a:ext cx="1555923" cy="155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</a:t>
          </a:r>
          <a:endParaRPr lang="en-US" sz="1400" kern="1200" dirty="0"/>
        </a:p>
      </dsp:txBody>
      <dsp:txXfrm>
        <a:off x="1255189" y="1375548"/>
        <a:ext cx="1555923" cy="1555923"/>
      </dsp:txXfrm>
    </dsp:sp>
    <dsp:sp modelId="{B90F1DD6-45C4-4B4B-9AE8-A1A2D15EC793}">
      <dsp:nvSpPr>
        <dsp:cNvPr id="0" name=""/>
        <dsp:cNvSpPr/>
      </dsp:nvSpPr>
      <dsp:spPr>
        <a:xfrm rot="19440000">
          <a:off x="2762099" y="1210840"/>
          <a:ext cx="414282" cy="525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9440000">
        <a:off x="2762099" y="1210840"/>
        <a:ext cx="414282" cy="52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0.47222</cdr:x>
      <cdr:y>0.20203</cdr:y>
    </cdr:from>
    <cdr:to>
      <cdr:x>0.58333</cdr:x>
      <cdr:y>0.40407</cdr:y>
    </cdr:to>
    <cdr:sp macro="" textlink="">
      <cdr:nvSpPr>
        <cdr:cNvPr id="3" name="Elbow Connector 2"/>
        <cdr:cNvSpPr/>
      </cdr:nvSpPr>
      <cdr:spPr>
        <a:xfrm xmlns:a="http://schemas.openxmlformats.org/drawingml/2006/main">
          <a:off x="3886200" y="914400"/>
          <a:ext cx="914400" cy="914400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0.47222</cdr:x>
      <cdr:y>0.20203</cdr:y>
    </cdr:from>
    <cdr:to>
      <cdr:x>0.58333</cdr:x>
      <cdr:y>0.40407</cdr:y>
    </cdr:to>
    <cdr:sp macro="" textlink="">
      <cdr:nvSpPr>
        <cdr:cNvPr id="3" name="Elbow Connector 2"/>
        <cdr:cNvSpPr/>
      </cdr:nvSpPr>
      <cdr:spPr>
        <a:xfrm xmlns:a="http://schemas.openxmlformats.org/drawingml/2006/main">
          <a:off x="3886200" y="914400"/>
          <a:ext cx="914400" cy="914400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A953E7-E9C9-459A-B03C-55C8863582AD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FCC13-94CC-42BB-A39B-C8E613D8E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14-16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2209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lgerian" pitchFamily="82" charset="0"/>
              </a:rPr>
              <a:t>THE SPIRIT OF TRUTH</a:t>
            </a:r>
            <a:endParaRPr lang="en-US" sz="6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2:1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“My dear children,…we have one who speaks to the Father in our defense (PARACLETE)—Jesus Christ, the </a:t>
            </a:r>
            <a:r>
              <a:rPr lang="en-US" dirty="0"/>
              <a:t>R</a:t>
            </a:r>
            <a:r>
              <a:rPr lang="en-US" dirty="0" smtClean="0"/>
              <a:t>ighteous One.”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ANOTHER COUNSELOR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14:16-17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“And I will ask the Father, and he will give you </a:t>
            </a:r>
            <a:r>
              <a:rPr lang="en-US" dirty="0" smtClean="0">
                <a:solidFill>
                  <a:srgbClr val="FF0000"/>
                </a:solidFill>
              </a:rPr>
              <a:t>another Counselor </a:t>
            </a:r>
            <a:r>
              <a:rPr lang="en-US" dirty="0" smtClean="0"/>
              <a:t>to (abide with you—KJV) be with you forever—the Spirit of truth.”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 Spirit of truth….he lives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you and will be 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  <a:r>
              <a:rPr lang="en-US" dirty="0" smtClean="0"/>
              <a:t> you.”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THE COUNSELOR </a:t>
            </a:r>
            <a:r>
              <a:rPr lang="en-US" dirty="0" smtClean="0"/>
              <a:t>(Jn. 14:26)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“But  the Counselor, the Holy Spirit, whom the Father will send in my name, will </a:t>
            </a:r>
            <a:r>
              <a:rPr lang="en-US" dirty="0" smtClean="0">
                <a:solidFill>
                  <a:srgbClr val="FF0000"/>
                </a:solidFill>
              </a:rPr>
              <a:t>teach</a:t>
            </a:r>
            <a:r>
              <a:rPr lang="en-US" dirty="0" smtClean="0"/>
              <a:t> you all things and will </a:t>
            </a:r>
            <a:r>
              <a:rPr lang="en-US" dirty="0" smtClean="0">
                <a:solidFill>
                  <a:srgbClr val="FF0000"/>
                </a:solidFill>
              </a:rPr>
              <a:t>remind</a:t>
            </a:r>
            <a:r>
              <a:rPr lang="en-US" dirty="0" smtClean="0"/>
              <a:t> you of everything I have said to you.”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Cor. 2:9-13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“No eye has seen, no ear has heard, no mind has conceived what God has prepared for those who love him”---but…</a:t>
            </a:r>
          </a:p>
          <a:p>
            <a:r>
              <a:rPr lang="en-US" dirty="0" smtClean="0"/>
              <a:t>“God has revealed it to us by his Spirit.”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 THE COUNSELOR…</a:t>
            </a:r>
            <a:br>
              <a:rPr lang="en-US" dirty="0" smtClean="0"/>
            </a:br>
            <a:r>
              <a:rPr lang="en-US" dirty="0" smtClean="0"/>
              <a:t>WILL TESTIFY.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“He will </a:t>
            </a:r>
            <a:r>
              <a:rPr lang="en-US" dirty="0" smtClean="0">
                <a:solidFill>
                  <a:srgbClr val="FF0000"/>
                </a:solidFill>
              </a:rPr>
              <a:t>testify</a:t>
            </a:r>
            <a:r>
              <a:rPr lang="en-US" dirty="0" smtClean="0"/>
              <a:t> about me (Jesus).”  John 15:26</a:t>
            </a:r>
          </a:p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member of the trinity’s purpose is not to glorify Himself.</a:t>
            </a:r>
          </a:p>
          <a:p>
            <a:r>
              <a:rPr lang="en-US" dirty="0" smtClean="0"/>
              <a:t>All 3 persons of the Godhead are mentioned twice in this one verse!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“When the</a:t>
            </a:r>
            <a:r>
              <a:rPr lang="en-US" dirty="0" smtClean="0">
                <a:solidFill>
                  <a:srgbClr val="FF0000"/>
                </a:solidFill>
              </a:rPr>
              <a:t> Counselor </a:t>
            </a:r>
            <a:r>
              <a:rPr lang="en-US" dirty="0" smtClean="0"/>
              <a:t>comes, whom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will send to you from the </a:t>
            </a:r>
            <a:r>
              <a:rPr lang="en-US" dirty="0" smtClean="0">
                <a:solidFill>
                  <a:srgbClr val="FF0000"/>
                </a:solidFill>
              </a:rPr>
              <a:t>Father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Spirit</a:t>
            </a:r>
            <a:r>
              <a:rPr lang="en-US" dirty="0" smtClean="0"/>
              <a:t> of truth who goes out from the </a:t>
            </a:r>
            <a:r>
              <a:rPr lang="en-US" dirty="0" smtClean="0">
                <a:solidFill>
                  <a:srgbClr val="FF0000"/>
                </a:solidFill>
              </a:rPr>
              <a:t>Father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he</a:t>
            </a:r>
            <a:r>
              <a:rPr lang="en-US" dirty="0" smtClean="0"/>
              <a:t> will testify about </a:t>
            </a:r>
            <a:r>
              <a:rPr lang="en-US" dirty="0" smtClean="0">
                <a:solidFill>
                  <a:srgbClr val="FF0000"/>
                </a:solidFill>
              </a:rPr>
              <a:t>me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 THE COUNSELOR…</a:t>
            </a:r>
            <a:br>
              <a:rPr lang="en-US" dirty="0" smtClean="0"/>
            </a:br>
            <a:r>
              <a:rPr lang="en-US" dirty="0" smtClean="0"/>
              <a:t>WILL COME.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John 16:7-15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 TO THE </a:t>
            </a:r>
            <a:r>
              <a:rPr lang="en-US" dirty="0" smtClean="0">
                <a:solidFill>
                  <a:srgbClr val="FF0000"/>
                </a:solidFill>
              </a:rPr>
              <a:t>WORLD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 Sin (9)</a:t>
            </a:r>
          </a:p>
          <a:p>
            <a:r>
              <a:rPr lang="en-US" dirty="0" smtClean="0"/>
              <a:t>2.  Righteousness (10)</a:t>
            </a:r>
          </a:p>
          <a:p>
            <a:r>
              <a:rPr lang="en-US" dirty="0" smtClean="0"/>
              <a:t>3.  Judgment (11)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6730" y="6275106"/>
            <a:ext cx="45719" cy="8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3886199" cy="692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Spirit of Truth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Jesus reveals to His disciples much about the coming Holy Spirit in both the Upper Room Discourse (Jn. 13-14) and the Olivet Discourse (Jn. 15-17).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314" y="1527175"/>
            <a:ext cx="257285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101" y="1527175"/>
            <a:ext cx="25672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869" y="1527175"/>
            <a:ext cx="2571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 TO </a:t>
            </a:r>
            <a:r>
              <a:rPr lang="en-US" dirty="0" smtClean="0">
                <a:solidFill>
                  <a:srgbClr val="FF0000"/>
                </a:solidFill>
              </a:rPr>
              <a:t>BELIEVERS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 Guide into all </a:t>
            </a:r>
            <a:r>
              <a:rPr lang="en-US" dirty="0" smtClean="0">
                <a:solidFill>
                  <a:srgbClr val="FF0000"/>
                </a:solidFill>
              </a:rPr>
              <a:t>TRUTH</a:t>
            </a:r>
            <a:r>
              <a:rPr lang="en-US" dirty="0" smtClean="0"/>
              <a:t> (Jn. 16:13a).</a:t>
            </a:r>
          </a:p>
          <a:p>
            <a:r>
              <a:rPr lang="en-US" dirty="0" smtClean="0"/>
              <a:t>2.  Tell you </a:t>
            </a:r>
            <a:r>
              <a:rPr lang="en-US" dirty="0" smtClean="0">
                <a:solidFill>
                  <a:srgbClr val="FF0000"/>
                </a:solidFill>
              </a:rPr>
              <a:t>WHAT IS TO COME </a:t>
            </a:r>
            <a:r>
              <a:rPr lang="en-US" dirty="0" smtClean="0"/>
              <a:t>(Jn. 16:13b).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 TO </a:t>
            </a:r>
            <a:r>
              <a:rPr lang="en-US" dirty="0" smtClean="0">
                <a:solidFill>
                  <a:srgbClr val="FF0000"/>
                </a:solidFill>
              </a:rPr>
              <a:t>CHRIST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“He will bring glory to me…”  Jn. 16:14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Spirit of Truth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 times He calls Him the “</a:t>
            </a:r>
            <a:r>
              <a:rPr lang="en-US" dirty="0" err="1" smtClean="0"/>
              <a:t>Paraclete</a:t>
            </a:r>
            <a:r>
              <a:rPr lang="en-US" dirty="0" smtClean="0"/>
              <a:t>”.  This Greek word literally means “one called alongside,” i.e. to one’s aid. </a:t>
            </a:r>
          </a:p>
          <a:p>
            <a:r>
              <a:rPr lang="en-US" dirty="0" smtClean="0"/>
              <a:t> It was used in a court of law to denote the counsel for the defense, an advocate.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SPIRITUAL CHRISTIAN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UNDER THE CONTROL OF THE SPIRIT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773379" y="2967335"/>
            <a:ext cx="159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91000" y="365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752600"/>
          <a:ext cx="784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Steve\Local Settings\Temporary Internet Files\Content.IE5\MN2UD17Z\cross2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590800"/>
            <a:ext cx="1830532" cy="2301240"/>
          </a:xfrm>
          <a:prstGeom prst="rect">
            <a:avLst/>
          </a:prstGeom>
          <a:noFill/>
        </p:spPr>
      </p:pic>
      <p:pic>
        <p:nvPicPr>
          <p:cNvPr id="1027" name="Picture 3" descr="C:\Documents and Settings\Steve\Local Settings\Temporary Internet Files\Content.IE5\72M9S947\chair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2819401"/>
            <a:ext cx="1295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WORLDLY CHRISTIAN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 SELF-DIRECTED 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Documents and Settings\Steve\Local Settings\Temporary Internet Files\Content.IE5\MN2UD17Z\cross2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684" y="4189095"/>
            <a:ext cx="856916" cy="1221105"/>
          </a:xfrm>
          <a:prstGeom prst="rect">
            <a:avLst/>
          </a:prstGeom>
          <a:noFill/>
        </p:spPr>
      </p:pic>
      <p:pic>
        <p:nvPicPr>
          <p:cNvPr id="3079" name="Picture 7" descr="C:\Documents and Settings\Steve\Local Settings\Temporary Internet Files\Content.IE5\72M9S947\chai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429470"/>
            <a:ext cx="1600199" cy="221873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514600" y="3352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2971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209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2362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228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1676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2362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15000" y="609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0" y="609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81600" y="5410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38800" y="4724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8800" y="4724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38600" y="502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38600" y="502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ONE W/O THE HOLY SPIRIT,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LOST</a:t>
            </a:r>
            <a:r>
              <a:rPr lang="en-US" dirty="0" smtClean="0"/>
              <a:t> (1 COR. 2:14)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773379" y="2967335"/>
            <a:ext cx="159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91000" y="365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397000"/>
          <a:ext cx="7848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Steve\Local Settings\Temporary Internet Files\Content.IE5\MN2UD17Z\cross2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733800"/>
            <a:ext cx="1830532" cy="2301240"/>
          </a:xfrm>
          <a:prstGeom prst="rect">
            <a:avLst/>
          </a:prstGeom>
          <a:noFill/>
        </p:spPr>
      </p:pic>
      <p:pic>
        <p:nvPicPr>
          <p:cNvPr id="1027" name="Picture 3" descr="C:\Documents and Settings\Steve\Local Settings\Temporary Internet Files\Content.IE5\72M9S947\chair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2819401"/>
            <a:ext cx="1295400" cy="198120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3505200" y="2362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667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34000" y="2209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4114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24400" y="4572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62600" y="3733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43400" y="4876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48200" y="4114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432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2057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95600" y="1981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GENUINE &amp;WHOLESOME</a:t>
            </a:r>
            <a:br>
              <a:rPr lang="en-US" dirty="0" smtClean="0"/>
            </a:br>
            <a:r>
              <a:rPr lang="en-US" dirty="0" smtClean="0"/>
              <a:t>SPIRITUALITY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the goal of all Christian living.</a:t>
            </a:r>
          </a:p>
          <a:p>
            <a:r>
              <a:rPr lang="en-US" dirty="0" smtClean="0"/>
              <a:t>1.GENUINE=spiritual vs. hypocritical.</a:t>
            </a:r>
          </a:p>
          <a:p>
            <a:r>
              <a:rPr lang="en-US" dirty="0" smtClean="0"/>
              <a:t>2. WHOLESOME=Balanced vs. imbalanced.</a:t>
            </a:r>
          </a:p>
          <a:p>
            <a:r>
              <a:rPr lang="en-US" dirty="0" smtClean="0"/>
              <a:t>3. SPIRITUALITY=to have the mind of Christ, &amp; follow in His steps, directed by the leading of the Holy Spirit.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Charles Ryrie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“Probably the most important doctrinal fact underpinning the spiritual life is the believer’s union with Christ.”</a:t>
            </a:r>
          </a:p>
          <a:p>
            <a:r>
              <a:rPr lang="en-US" dirty="0" smtClean="0"/>
              <a:t>“Therefore, if anyone is </a:t>
            </a:r>
            <a:r>
              <a:rPr lang="en-US" dirty="0" smtClean="0">
                <a:solidFill>
                  <a:srgbClr val="FF0000"/>
                </a:solidFill>
              </a:rPr>
              <a:t>in Christ</a:t>
            </a:r>
            <a:r>
              <a:rPr lang="en-US" dirty="0" smtClean="0"/>
              <a:t>, he is a new creation; the old has gone, the new has come!”   2 Cor. 5:17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What can Jesus do for me?</a:t>
            </a:r>
            <a:endParaRPr lang="en-US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Only Jesus </a:t>
            </a:r>
            <a:r>
              <a:rPr lang="en-US" dirty="0" smtClean="0"/>
              <a:t>can do all of these things.       Colossians 2:13-15.</a:t>
            </a:r>
          </a:p>
          <a:p>
            <a:r>
              <a:rPr lang="en-US" dirty="0" smtClean="0"/>
              <a:t>He can give you</a:t>
            </a:r>
            <a:r>
              <a:rPr lang="en-US" dirty="0" smtClean="0">
                <a:solidFill>
                  <a:srgbClr val="FF0000"/>
                </a:solidFill>
              </a:rPr>
              <a:t> life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can </a:t>
            </a:r>
            <a:r>
              <a:rPr lang="en-US" dirty="0" smtClean="0">
                <a:solidFill>
                  <a:srgbClr val="FF0000"/>
                </a:solidFill>
              </a:rPr>
              <a:t>forgive</a:t>
            </a:r>
            <a:r>
              <a:rPr lang="en-US" dirty="0" smtClean="0"/>
              <a:t> your sins.</a:t>
            </a:r>
          </a:p>
          <a:p>
            <a:r>
              <a:rPr lang="en-US" dirty="0" smtClean="0"/>
              <a:t>He can </a:t>
            </a:r>
            <a:r>
              <a:rPr lang="en-US" dirty="0" smtClean="0">
                <a:solidFill>
                  <a:srgbClr val="FF0000"/>
                </a:solidFill>
              </a:rPr>
              <a:t>cancel</a:t>
            </a:r>
            <a:r>
              <a:rPr lang="en-US" dirty="0" smtClean="0"/>
              <a:t> your sin debt.</a:t>
            </a:r>
          </a:p>
          <a:p>
            <a:r>
              <a:rPr lang="en-US" dirty="0" smtClean="0"/>
              <a:t>He can give you</a:t>
            </a:r>
            <a:r>
              <a:rPr lang="en-US" dirty="0" smtClean="0">
                <a:solidFill>
                  <a:srgbClr val="FF0000"/>
                </a:solidFill>
              </a:rPr>
              <a:t> victory.  </a:t>
            </a:r>
          </a:p>
          <a:p>
            <a:endParaRPr lang="en-US" dirty="0" smtClean="0"/>
          </a:p>
          <a:p>
            <a:r>
              <a:rPr lang="en-US" dirty="0" smtClean="0"/>
              <a:t>“The wages of sin is death, but the gift of God is eternal life in Christ Jesus our Lord.”   (Romans 6:23)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4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CC0000"/>
      </a:accent2>
      <a:accent3>
        <a:srgbClr val="CC00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299</TotalTime>
  <Words>604</Words>
  <Application>Microsoft Office PowerPoint</Application>
  <PresentationFormat>On-screen Show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THE SPIRIT OF TRUTH</vt:lpstr>
      <vt:lpstr>The Spirit of Truth</vt:lpstr>
      <vt:lpstr>The Spirit of Truth</vt:lpstr>
      <vt:lpstr>THE SPIRITUAL CHRISTIAN, UNDER THE CONTROL OF THE SPIRIT</vt:lpstr>
      <vt:lpstr>THE WORLDLY CHRISTIAN, A SELF-DIRECTED LIFE</vt:lpstr>
      <vt:lpstr>THE ONE W/O THE HOLY SPIRIT, LOST (1 COR. 2:14)</vt:lpstr>
      <vt:lpstr>GENUINE &amp;WHOLESOME SPIRITUALITY</vt:lpstr>
      <vt:lpstr>Dr. Charles Ryrie</vt:lpstr>
      <vt:lpstr>What can Jesus do for me?</vt:lpstr>
      <vt:lpstr>1 John 2:1</vt:lpstr>
      <vt:lpstr>1. ANOTHER COUNSELOR John 14:16-17</vt:lpstr>
      <vt:lpstr>John 14:17</vt:lpstr>
      <vt:lpstr>2. THE COUNSELOR (Jn. 14:26)</vt:lpstr>
      <vt:lpstr>1 Cor. 2:9-13</vt:lpstr>
      <vt:lpstr>3.  THE COUNSELOR… WILL TESTIFY.</vt:lpstr>
      <vt:lpstr>John 15:26</vt:lpstr>
      <vt:lpstr>4.  THE COUNSELOR… WILL COME.</vt:lpstr>
      <vt:lpstr>A.  TO THE WORLD…</vt:lpstr>
      <vt:lpstr>Slide 19</vt:lpstr>
      <vt:lpstr>Slide 20</vt:lpstr>
      <vt:lpstr>Slide 21</vt:lpstr>
      <vt:lpstr>Slide 22</vt:lpstr>
      <vt:lpstr>B.  TO BELIEVERS</vt:lpstr>
      <vt:lpstr>C.  TO CHRIST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SPIRIT OF TRUTH</dc:title>
  <dc:creator>Steve</dc:creator>
  <cp:lastModifiedBy>Steve</cp:lastModifiedBy>
  <cp:revision>33</cp:revision>
  <dcterms:created xsi:type="dcterms:W3CDTF">2017-03-08T15:28:04Z</dcterms:created>
  <dcterms:modified xsi:type="dcterms:W3CDTF">2017-03-09T20:03:15Z</dcterms:modified>
</cp:coreProperties>
</file>