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66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13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91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95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68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99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34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4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2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753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57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96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God Is For Us!</a:t>
            </a:r>
            <a:r>
              <a:rPr lang="en-US" dirty="0"/>
              <a:t> </a:t>
            </a:r>
            <a:r>
              <a:rPr lang="en-US" b="1" dirty="0"/>
              <a:t> </a:t>
            </a:r>
            <a:br>
              <a:rPr lang="en-US" dirty="0"/>
            </a:br>
            <a:r>
              <a:rPr lang="en-US" sz="3600" dirty="0"/>
              <a:t>Romans  8: 22-39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2355" y="3343730"/>
            <a:ext cx="7139031" cy="977621"/>
          </a:xfrm>
        </p:spPr>
        <p:txBody>
          <a:bodyPr>
            <a:normAutofit fontScale="92500"/>
          </a:bodyPr>
          <a:lstStyle/>
          <a:p>
            <a:pPr algn="r"/>
            <a:r>
              <a:rPr lang="en-US" sz="2400" i="1" dirty="0"/>
              <a:t>…If God be for us</a:t>
            </a:r>
            <a:r>
              <a:rPr lang="en-US" sz="2400" i="1"/>
              <a:t>, who </a:t>
            </a:r>
            <a:r>
              <a:rPr lang="en-US" sz="2400" i="1" dirty="0"/>
              <a:t>can be against us</a:t>
            </a:r>
            <a:r>
              <a:rPr lang="en-US" sz="2400" dirty="0"/>
              <a:t> </a:t>
            </a:r>
            <a:r>
              <a:rPr lang="en-US" sz="2400" i="1" dirty="0"/>
              <a:t> </a:t>
            </a:r>
            <a:endParaRPr lang="en-US" sz="2400" dirty="0"/>
          </a:p>
          <a:p>
            <a:pPr algn="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046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6397594" cy="2541431"/>
          </a:xfrm>
        </p:spPr>
        <p:txBody>
          <a:bodyPr/>
          <a:lstStyle/>
          <a:p>
            <a:r>
              <a:rPr lang="en-US" b="1" dirty="0"/>
              <a:t>He wants us to have </a:t>
            </a:r>
            <a:r>
              <a:rPr lang="en-US" b="1" u="sng" dirty="0"/>
              <a:t>hope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Romans 8:22-25 </a:t>
            </a:r>
            <a:r>
              <a:rPr lang="en-US" sz="1400" dirty="0"/>
              <a:t>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1384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6397594" cy="2541431"/>
          </a:xfrm>
        </p:spPr>
        <p:txBody>
          <a:bodyPr/>
          <a:lstStyle/>
          <a:p>
            <a:r>
              <a:rPr lang="en-US" b="1" dirty="0"/>
              <a:t>He wants us to receive </a:t>
            </a:r>
            <a:r>
              <a:rPr lang="en-US" b="1" u="sng" dirty="0"/>
              <a:t>help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Romans 8:26 </a:t>
            </a:r>
            <a:r>
              <a:rPr lang="en-US" sz="1400" dirty="0"/>
              <a:t>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2931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/>
          <a:lstStyle/>
          <a:p>
            <a:r>
              <a:rPr lang="en-US" b="1" dirty="0"/>
              <a:t>He wants us to be </a:t>
            </a:r>
            <a:r>
              <a:rPr lang="en-US" b="1" u="sng" dirty="0"/>
              <a:t>encouraged</a:t>
            </a:r>
            <a:r>
              <a:rPr lang="en-US" b="1" dirty="0"/>
              <a:t>  in our prayers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Romans 8:27 </a:t>
            </a:r>
            <a:r>
              <a:rPr lang="en-US" sz="1400" dirty="0"/>
              <a:t>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1996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6397594" cy="2541431"/>
          </a:xfrm>
        </p:spPr>
        <p:txBody>
          <a:bodyPr/>
          <a:lstStyle/>
          <a:p>
            <a:r>
              <a:rPr lang="en-US" b="1" dirty="0"/>
              <a:t>He wants us to </a:t>
            </a:r>
            <a:r>
              <a:rPr lang="en-US" b="1" u="sng" dirty="0"/>
              <a:t>share</a:t>
            </a:r>
            <a:r>
              <a:rPr lang="en-US" b="1" dirty="0"/>
              <a:t> the best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Romans 8:28-30 </a:t>
            </a:r>
            <a:r>
              <a:rPr lang="en-US" sz="1400" dirty="0"/>
              <a:t>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3212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6397594" cy="2541431"/>
          </a:xfrm>
        </p:spPr>
        <p:txBody>
          <a:bodyPr/>
          <a:lstStyle/>
          <a:p>
            <a:r>
              <a:rPr lang="en-US" b="1" dirty="0"/>
              <a:t>He wants us to</a:t>
            </a:r>
            <a:r>
              <a:rPr lang="en-US" b="1" u="sng" dirty="0"/>
              <a:t> have</a:t>
            </a:r>
            <a:r>
              <a:rPr lang="en-US" b="1" dirty="0"/>
              <a:t> all things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Romans 8:31-34 </a:t>
            </a:r>
            <a:r>
              <a:rPr lang="en-US" sz="1400" dirty="0"/>
              <a:t>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3515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787994" cy="2541431"/>
          </a:xfrm>
        </p:spPr>
        <p:txBody>
          <a:bodyPr>
            <a:normAutofit/>
          </a:bodyPr>
          <a:lstStyle/>
          <a:p>
            <a:r>
              <a:rPr lang="en-US" b="1" dirty="0"/>
              <a:t>He wants us </a:t>
            </a:r>
            <a:br>
              <a:rPr lang="en-US" b="1" dirty="0"/>
            </a:br>
            <a:r>
              <a:rPr lang="en-US" b="1" dirty="0"/>
              <a:t>to be </a:t>
            </a:r>
            <a:r>
              <a:rPr lang="en-US" b="1" u="sng" dirty="0"/>
              <a:t>kep</a:t>
            </a:r>
            <a:r>
              <a:rPr lang="en-US" b="1" dirty="0"/>
              <a:t>t in </a:t>
            </a:r>
            <a:br>
              <a:rPr lang="en-US" b="1" dirty="0"/>
            </a:br>
            <a:r>
              <a:rPr lang="en-US" b="1" dirty="0"/>
              <a:t>His</a:t>
            </a:r>
            <a:r>
              <a:rPr lang="en-US" b="1" dirty="0"/>
              <a:t> love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Romans 8:35-39 </a:t>
            </a:r>
            <a:r>
              <a:rPr lang="en-US" sz="1400" dirty="0"/>
              <a:t> 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606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797" y="638037"/>
            <a:ext cx="6479421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Through it all—our groaning's, our infirmities, our struggles to know God’s will, our journey of faith, and our need to know He loves 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3959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797" y="638037"/>
            <a:ext cx="6511307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Through it all, through it all…I’ve learned to trust in Jesus, I’ve learned to trust in God… I’ve learned to depend upon His Word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30926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126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Palatino Linotype</vt:lpstr>
      <vt:lpstr>Gallery</vt:lpstr>
      <vt:lpstr>God Is For Us!   Romans  8: 22-39 </vt:lpstr>
      <vt:lpstr>He wants us to have hope</vt:lpstr>
      <vt:lpstr>He wants us to receive help</vt:lpstr>
      <vt:lpstr>He wants us to be encouraged  in our prayers</vt:lpstr>
      <vt:lpstr>He wants us to share the best </vt:lpstr>
      <vt:lpstr>He wants us to have all things</vt:lpstr>
      <vt:lpstr>He wants us  to be kept in  His love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Is For Us!   Romans  8: 22-39 </dc:title>
  <dc:creator>Andrew Wagner</dc:creator>
  <cp:lastModifiedBy>Andrew Wagner</cp:lastModifiedBy>
  <cp:revision>6</cp:revision>
  <dcterms:created xsi:type="dcterms:W3CDTF">2017-03-05T12:28:22Z</dcterms:created>
  <dcterms:modified xsi:type="dcterms:W3CDTF">2017-03-05T12:40:10Z</dcterms:modified>
</cp:coreProperties>
</file>