
<file path=[Content_Types].xml><?xml version="1.0" encoding="utf-8"?>
<Types xmlns="http://schemas.openxmlformats.org/package/2006/content-types">
  <Override PartName="/ppt/slides/slide29.xml" ContentType="application/vnd.openxmlformats-officedocument.presentationml.slide+xml"/>
  <Override PartName="/ppt/diagrams/drawing2.xml" ContentType="application/vnd.ms-office.drawingml.diagramDrawing+xml"/>
  <Override PartName="/ppt/diagrams/data17.xml" ContentType="application/vnd.openxmlformats-officedocument.drawingml.diagramData+xml"/>
  <Override PartName="/ppt/diagrams/colors22.xml" ContentType="application/vnd.openxmlformats-officedocument.drawingml.diagramColor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diagrams/quickStyle17.xml" ContentType="application/vnd.openxmlformats-officedocument.drawingml.diagramStyle+xml"/>
  <Override PartName="/ppt/diagrams/drawing18.xml" ContentType="application/vnd.ms-office.drawingml.diagramDrawing+xml"/>
  <Override PartName="/ppt/diagrams/data20.xml" ContentType="application/vnd.openxmlformats-officedocument.drawingml.diagramData+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diagrams/layout13.xml" ContentType="application/vnd.openxmlformats-officedocument.drawingml.diagramLayout+xml"/>
  <Override PartName="/ppt/diagrams/quickStyle20.xml" ContentType="application/vnd.openxmlformats-officedocument.drawingml.diagramStyle+xml"/>
  <Override PartName="/ppt/diagrams/drawing21.xml" ContentType="application/vnd.ms-office.drawingml.diagramDrawing+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diagrams/colors16.xml" ContentType="application/vnd.openxmlformats-officedocument.drawingml.diagramColors+xml"/>
  <Override PartName="/ppt/diagrams/data18.xml" ContentType="application/vnd.openxmlformats-officedocument.drawingml.diagramData+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drawing3.xml" ContentType="application/vnd.ms-office.drawingml.diagramDrawing+xml"/>
  <Override PartName="/ppt/diagrams/colors12.xml" ContentType="application/vnd.openxmlformats-officedocument.drawingml.diagramColors+xml"/>
  <Override PartName="/ppt/diagrams/layout20.xml" ContentType="application/vnd.openxmlformats-officedocument.drawingml.diagramLayout+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emf" ContentType="image/x-emf"/>
  <Override PartName="/ppt/diagrams/drawing19.xml" ContentType="application/vnd.ms-office.drawingml.diagramDrawing+xml"/>
  <Override PartName="/ppt/diagrams/data21.xml" ContentType="application/vnd.openxmlformats-officedocument.drawingml.diagramData+xml"/>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ppt/diagrams/quickStyle18.xml" ContentType="application/vnd.openxmlformats-officedocument.drawingml.diagramStyle+xml"/>
  <Override PartName="/docProps/app.xml" ContentType="application/vnd.openxmlformats-officedocument.extended-properties+xml"/>
  <Override PartName="/ppt/slides/slide11.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diagrams/layout18.xml" ContentType="application/vnd.openxmlformats-officedocument.drawingml.diagram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diagrams/layout2.xml" ContentType="application/vnd.openxmlformats-officedocument.drawingml.diagramLayout+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diagrams/colors17.xml" ContentType="application/vnd.openxmlformats-officedocument.drawingml.diagramColors+xml"/>
  <Override PartName="/ppt/diagrams/drawing20.xml" ContentType="application/vnd.ms-office.drawingml.diagramDrawing+xml"/>
  <Override PartName="/ppt/diagrams/quickStyle21.xml" ContentType="application/vnd.openxmlformats-officedocument.drawingml.diagramStyle+xml"/>
  <Override PartName="/ppt/diagrams/drawing22.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diagrams/data19.xml" ContentType="application/vnd.openxmlformats-officedocument.drawingml.diagramData+xml"/>
  <Override PartName="/ppt/diagrams/layout21.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diagrams/colors20.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diagrams/data11.xml" ContentType="application/vnd.openxmlformats-officedocument.drawingml.diagramData+xml"/>
  <Override PartName="/ppt/diagrams/quickStyle19.xml" ContentType="application/vnd.openxmlformats-officedocument.drawingml.diagramStyle+xml"/>
  <Override PartName="/ppt/diagrams/data22.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Default Extension="pptx" ContentType="application/vnd.openxmlformats-officedocument.presentationml.presentation"/>
  <Override PartName="/ppt/diagrams/quickStyle15.xml" ContentType="application/vnd.openxmlformats-officedocument.drawingml.diagramStyle+xml"/>
  <Override PartName="/ppt/diagrams/drawing16.xml" ContentType="application/vnd.ms-office.drawingml.diagramDrawing+xml"/>
  <Override PartName="/ppt/diagrams/layout19.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diagrams/layout15.xml" ContentType="application/vnd.openxmlformats-officedocument.drawingml.diagramLayout+xml"/>
  <Override PartName="/ppt/diagrams/quickStyle22.xml" ContentType="application/vnd.openxmlformats-officedocument.drawingml.diagramStyle+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colors18.xml" ContentType="application/vnd.openxmlformats-officedocument.drawingml.diagramColors+xml"/>
  <Override PartName="/ppt/slides/slide7.xml" ContentType="application/vnd.openxmlformats-officedocument.presentationml.slide+xml"/>
  <Override PartName="/ppt/slideLayouts/slideLayout9.xml" ContentType="application/vnd.openxmlformats-officedocument.presentationml.slideLayout+xml"/>
  <Override PartName="/ppt/charts/chart1.xml" ContentType="application/vnd.openxmlformats-officedocument.drawingml.chart+xml"/>
  <Override PartName="/ppt/diagrams/drawing5.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diagrams/layout22.xml" ContentType="application/vnd.openxmlformats-officedocument.drawingml.diagramLayout+xml"/>
  <Override PartName="/ppt/slides/slide28.xml" ContentType="application/vnd.openxmlformats-officedocument.presentationml.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rawings/drawing1.xml" ContentType="application/vnd.openxmlformats-officedocument.drawingml.chartshapes+xml"/>
  <Override PartName="/ppt/diagrams/drawing1.xml" ContentType="application/vnd.ms-office.drawingml.diagramDrawing+xml"/>
  <Override PartName="/ppt/diagrams/colors10.xml" ContentType="application/vnd.openxmlformats-officedocument.drawingml.diagramColors+xml"/>
  <Override PartName="/ppt/diagrams/colors21.xml" ContentType="application/vnd.openxmlformats-officedocument.drawingml.diagramColors+xml"/>
  <Override PartName="/ppt/slides/slide24.xml" ContentType="application/vnd.openxmlformats-officedocument.presentationml.slide+xml"/>
  <Override PartName="/ppt/slides/slide35.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slides/slide1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ppt/slides/slide20.xml" ContentType="application/vnd.openxmlformats-officedocument.presentationml.slide+xml"/>
  <Default Extension="package" ContentType="application/vnd.openxmlformats-officedocument.package"/>
  <Override PartName="/ppt/diagrams/layout4.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drawing13.xml" ContentType="application/vnd.ms-office.drawingml.diagramDrawing+xml"/>
  <Override PartName="/ppt/diagrams/layout16.xml" ContentType="application/vnd.openxmlformats-officedocument.drawingml.diagramLayout+xml"/>
  <Override PartName="/ppt/diagrams/colors19.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93" r:id="rId5"/>
    <p:sldId id="294" r:id="rId6"/>
    <p:sldId id="259" r:id="rId7"/>
    <p:sldId id="270" r:id="rId8"/>
    <p:sldId id="260" r:id="rId9"/>
    <p:sldId id="271" r:id="rId10"/>
    <p:sldId id="280" r:id="rId11"/>
    <p:sldId id="261" r:id="rId12"/>
    <p:sldId id="281" r:id="rId13"/>
    <p:sldId id="272" r:id="rId14"/>
    <p:sldId id="262" r:id="rId15"/>
    <p:sldId id="274" r:id="rId16"/>
    <p:sldId id="273" r:id="rId17"/>
    <p:sldId id="263" r:id="rId18"/>
    <p:sldId id="276" r:id="rId19"/>
    <p:sldId id="275" r:id="rId20"/>
    <p:sldId id="264" r:id="rId21"/>
    <p:sldId id="277" r:id="rId22"/>
    <p:sldId id="266" r:id="rId23"/>
    <p:sldId id="278" r:id="rId24"/>
    <p:sldId id="279" r:id="rId25"/>
    <p:sldId id="267" r:id="rId26"/>
    <p:sldId id="269"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681" autoAdjust="0"/>
  </p:normalViewPr>
  <p:slideViewPr>
    <p:cSldViewPr>
      <p:cViewPr varScale="1">
        <p:scale>
          <a:sx n="71" d="100"/>
          <a:sy n="71" d="100"/>
        </p:scale>
        <p:origin x="-134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package2.package"/></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tx>
            <c:strRef>
              <c:f>Sheet1!$B$1</c:f>
              <c:strCache>
                <c:ptCount val="1"/>
                <c:pt idx="0">
                  <c:v>Sales</c:v>
                </c:pt>
              </c:strCache>
            </c:strRef>
          </c:tx>
          <c:cat>
            <c:strRef>
              <c:f>Sheet1!$A$2:$A$5</c:f>
              <c:strCache>
                <c:ptCount val="4"/>
                <c:pt idx="0">
                  <c:v>1st Qtr</c:v>
                </c:pt>
                <c:pt idx="1">
                  <c:v>2nd Qtr</c:v>
                </c:pt>
                <c:pt idx="2">
                  <c:v>3rd Qtr</c:v>
                </c:pt>
                <c:pt idx="3">
                  <c:v>4th Qtr</c:v>
                </c:pt>
              </c:strCache>
            </c:strRef>
          </c:cat>
          <c:val>
            <c:numRef>
              <c:f>Sheet1!$B$2:$B$5</c:f>
              <c:numCache>
                <c:formatCode>General</c:formatCode>
                <c:ptCount val="4"/>
                <c:pt idx="0">
                  <c:v>15</c:v>
                </c:pt>
                <c:pt idx="1">
                  <c:v>0</c:v>
                </c:pt>
                <c:pt idx="2">
                  <c:v>0</c:v>
                </c:pt>
                <c:pt idx="3">
                  <c:v>0</c:v>
                </c:pt>
              </c:numCache>
            </c:numRef>
          </c:val>
        </c:ser>
        <c:firstSliceAng val="0"/>
      </c:pieChart>
    </c:plotArea>
    <c:plotVisOnly val="1"/>
  </c:chart>
  <c:txPr>
    <a:bodyPr/>
    <a:lstStyle/>
    <a:p>
      <a:pPr>
        <a:defRPr sz="1800"/>
      </a:pPr>
      <a:endParaRPr lang="en-US"/>
    </a:p>
  </c:txPr>
  <c:externalData r:id="rId1"/>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7C6393-797C-40B5-8A03-7935C87F617D}"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EEAA3900-1B02-4664-B284-3C3A0AC2EAF4}">
      <dgm:prSet phldrT="[Text]"/>
      <dgm:spPr/>
      <dgm:t>
        <a:bodyPr/>
        <a:lstStyle/>
        <a:p>
          <a:r>
            <a:rPr lang="en-US" dirty="0" smtClean="0"/>
            <a:t>INTERESTS</a:t>
          </a:r>
          <a:endParaRPr lang="en-US" dirty="0"/>
        </a:p>
      </dgm:t>
    </dgm:pt>
    <dgm:pt modelId="{2116345F-5BDE-4C16-AA07-65A3D62564DC}" type="parTrans" cxnId="{41C7A975-4586-4039-98B0-AE19610DB21A}">
      <dgm:prSet/>
      <dgm:spPr/>
      <dgm:t>
        <a:bodyPr/>
        <a:lstStyle/>
        <a:p>
          <a:endParaRPr lang="en-US"/>
        </a:p>
      </dgm:t>
    </dgm:pt>
    <dgm:pt modelId="{6EF61F3D-ACFB-4C8B-B8EA-439E91B0A8A7}" type="sibTrans" cxnId="{41C7A975-4586-4039-98B0-AE19610DB21A}">
      <dgm:prSet/>
      <dgm:spPr/>
      <dgm:t>
        <a:bodyPr/>
        <a:lstStyle/>
        <a:p>
          <a:endParaRPr lang="en-US"/>
        </a:p>
      </dgm:t>
    </dgm:pt>
    <dgm:pt modelId="{6FB55966-3D72-4C21-887E-2F4EF2BE2217}">
      <dgm:prSet phldrT="[Text]"/>
      <dgm:spPr/>
      <dgm:t>
        <a:bodyPr/>
        <a:lstStyle/>
        <a:p>
          <a:r>
            <a:rPr lang="en-US" dirty="0" smtClean="0"/>
            <a:t>ACTIVITIES</a:t>
          </a:r>
          <a:endParaRPr lang="en-US" dirty="0"/>
        </a:p>
      </dgm:t>
    </dgm:pt>
    <dgm:pt modelId="{F474F7CC-DE55-4267-BFC1-C90FC557A50B}" type="parTrans" cxnId="{7BBE9EC0-49F1-44A7-AEB3-2D7955E2900A}">
      <dgm:prSet/>
      <dgm:spPr/>
      <dgm:t>
        <a:bodyPr/>
        <a:lstStyle/>
        <a:p>
          <a:endParaRPr lang="en-US"/>
        </a:p>
      </dgm:t>
    </dgm:pt>
    <dgm:pt modelId="{EF4C720E-D9F0-4941-BF08-678969A1ADD3}" type="sibTrans" cxnId="{7BBE9EC0-49F1-44A7-AEB3-2D7955E2900A}">
      <dgm:prSet/>
      <dgm:spPr/>
      <dgm:t>
        <a:bodyPr/>
        <a:lstStyle/>
        <a:p>
          <a:endParaRPr lang="en-US"/>
        </a:p>
      </dgm:t>
    </dgm:pt>
    <dgm:pt modelId="{05A89BA5-DF2B-4206-9702-B02125F1A2C4}">
      <dgm:prSet phldrT="[Text]"/>
      <dgm:spPr/>
      <dgm:t>
        <a:bodyPr/>
        <a:lstStyle/>
        <a:p>
          <a:r>
            <a:rPr lang="en-US" dirty="0" smtClean="0"/>
            <a:t>MONEY</a:t>
          </a:r>
          <a:endParaRPr lang="en-US" dirty="0"/>
        </a:p>
      </dgm:t>
    </dgm:pt>
    <dgm:pt modelId="{1FE93FDE-90E9-4C00-9CBB-1BDC8B6E130F}" type="parTrans" cxnId="{89655C5D-1519-4EEF-AEC5-4CB35174E445}">
      <dgm:prSet/>
      <dgm:spPr/>
      <dgm:t>
        <a:bodyPr/>
        <a:lstStyle/>
        <a:p>
          <a:endParaRPr lang="en-US"/>
        </a:p>
      </dgm:t>
    </dgm:pt>
    <dgm:pt modelId="{066A3411-51ED-4DB4-8CB3-979ADF298A88}" type="sibTrans" cxnId="{89655C5D-1519-4EEF-AEC5-4CB35174E445}">
      <dgm:prSet/>
      <dgm:spPr/>
      <dgm:t>
        <a:bodyPr/>
        <a:lstStyle/>
        <a:p>
          <a:endParaRPr lang="en-US"/>
        </a:p>
      </dgm:t>
    </dgm:pt>
    <dgm:pt modelId="{EBE3192A-00C8-4728-8514-70A0A5DC7A59}">
      <dgm:prSet phldrT="[Text]"/>
      <dgm:spPr/>
      <dgm:t>
        <a:bodyPr/>
        <a:lstStyle/>
        <a:p>
          <a:r>
            <a:rPr lang="en-US" dirty="0" smtClean="0"/>
            <a:t>LEISURE</a:t>
          </a:r>
          <a:endParaRPr lang="en-US" dirty="0"/>
        </a:p>
      </dgm:t>
    </dgm:pt>
    <dgm:pt modelId="{35EA8A22-841A-48D9-A6C4-D24C4579C8B3}" type="parTrans" cxnId="{76CC71B4-2FBF-403D-A865-E3F79BE3932B}">
      <dgm:prSet/>
      <dgm:spPr/>
      <dgm:t>
        <a:bodyPr/>
        <a:lstStyle/>
        <a:p>
          <a:endParaRPr lang="en-US"/>
        </a:p>
      </dgm:t>
    </dgm:pt>
    <dgm:pt modelId="{E6A59525-6668-45AA-A8D2-CCFF68B7BF73}" type="sibTrans" cxnId="{76CC71B4-2FBF-403D-A865-E3F79BE3932B}">
      <dgm:prSet/>
      <dgm:spPr/>
      <dgm:t>
        <a:bodyPr/>
        <a:lstStyle/>
        <a:p>
          <a:endParaRPr lang="en-US"/>
        </a:p>
      </dgm:t>
    </dgm:pt>
    <dgm:pt modelId="{8143B943-38B0-492B-BFC9-FE42F035DF19}">
      <dgm:prSet phldrT="[Text]"/>
      <dgm:spPr/>
      <dgm:t>
        <a:bodyPr/>
        <a:lstStyle/>
        <a:p>
          <a:r>
            <a:rPr lang="en-US" dirty="0" smtClean="0"/>
            <a:t>WORK</a:t>
          </a:r>
          <a:endParaRPr lang="en-US" dirty="0"/>
        </a:p>
      </dgm:t>
    </dgm:pt>
    <dgm:pt modelId="{AF507D6E-EF64-40FC-9A36-161810964407}" type="parTrans" cxnId="{B5C91A06-042B-4FF0-A3A4-4C5C97026551}">
      <dgm:prSet/>
      <dgm:spPr/>
      <dgm:t>
        <a:bodyPr/>
        <a:lstStyle/>
        <a:p>
          <a:endParaRPr lang="en-US"/>
        </a:p>
      </dgm:t>
    </dgm:pt>
    <dgm:pt modelId="{EBAF4C26-3A4C-4C6C-B766-B59E86936EF1}" type="sibTrans" cxnId="{B5C91A06-042B-4FF0-A3A4-4C5C97026551}">
      <dgm:prSet/>
      <dgm:spPr/>
      <dgm:t>
        <a:bodyPr/>
        <a:lstStyle/>
        <a:p>
          <a:endParaRPr lang="en-US"/>
        </a:p>
      </dgm:t>
    </dgm:pt>
    <dgm:pt modelId="{F7DEF2F1-E176-4F0B-A8CA-8E1FC90880FE}" type="pres">
      <dgm:prSet presAssocID="{B47C6393-797C-40B5-8A03-7935C87F617D}" presName="cycle" presStyleCnt="0">
        <dgm:presLayoutVars>
          <dgm:dir/>
          <dgm:resizeHandles val="exact"/>
        </dgm:presLayoutVars>
      </dgm:prSet>
      <dgm:spPr/>
      <dgm:t>
        <a:bodyPr/>
        <a:lstStyle/>
        <a:p>
          <a:endParaRPr lang="en-US"/>
        </a:p>
      </dgm:t>
    </dgm:pt>
    <dgm:pt modelId="{858CEC34-C8A9-444B-B5DB-4668FD906E3B}" type="pres">
      <dgm:prSet presAssocID="{EEAA3900-1B02-4664-B284-3C3A0AC2EAF4}" presName="node" presStyleLbl="node1" presStyleIdx="0" presStyleCnt="5">
        <dgm:presLayoutVars>
          <dgm:bulletEnabled val="1"/>
        </dgm:presLayoutVars>
      </dgm:prSet>
      <dgm:spPr/>
      <dgm:t>
        <a:bodyPr/>
        <a:lstStyle/>
        <a:p>
          <a:endParaRPr lang="en-US"/>
        </a:p>
      </dgm:t>
    </dgm:pt>
    <dgm:pt modelId="{E807557F-3D6B-4E8E-8141-EB000B4BA97C}" type="pres">
      <dgm:prSet presAssocID="{6EF61F3D-ACFB-4C8B-B8EA-439E91B0A8A7}" presName="sibTrans" presStyleLbl="sibTrans2D1" presStyleIdx="0" presStyleCnt="5"/>
      <dgm:spPr/>
      <dgm:t>
        <a:bodyPr/>
        <a:lstStyle/>
        <a:p>
          <a:endParaRPr lang="en-US"/>
        </a:p>
      </dgm:t>
    </dgm:pt>
    <dgm:pt modelId="{FCEAE964-56DB-4469-855B-EB384CBA2321}" type="pres">
      <dgm:prSet presAssocID="{6EF61F3D-ACFB-4C8B-B8EA-439E91B0A8A7}" presName="connectorText" presStyleLbl="sibTrans2D1" presStyleIdx="0" presStyleCnt="5"/>
      <dgm:spPr/>
      <dgm:t>
        <a:bodyPr/>
        <a:lstStyle/>
        <a:p>
          <a:endParaRPr lang="en-US"/>
        </a:p>
      </dgm:t>
    </dgm:pt>
    <dgm:pt modelId="{BB826061-BCFD-40DD-8278-3BD56E9F1472}" type="pres">
      <dgm:prSet presAssocID="{6FB55966-3D72-4C21-887E-2F4EF2BE2217}" presName="node" presStyleLbl="node1" presStyleIdx="1" presStyleCnt="5">
        <dgm:presLayoutVars>
          <dgm:bulletEnabled val="1"/>
        </dgm:presLayoutVars>
      </dgm:prSet>
      <dgm:spPr/>
      <dgm:t>
        <a:bodyPr/>
        <a:lstStyle/>
        <a:p>
          <a:endParaRPr lang="en-US"/>
        </a:p>
      </dgm:t>
    </dgm:pt>
    <dgm:pt modelId="{E93358C3-D838-4B35-A145-5389B17C199C}" type="pres">
      <dgm:prSet presAssocID="{EF4C720E-D9F0-4941-BF08-678969A1ADD3}" presName="sibTrans" presStyleLbl="sibTrans2D1" presStyleIdx="1" presStyleCnt="5"/>
      <dgm:spPr/>
      <dgm:t>
        <a:bodyPr/>
        <a:lstStyle/>
        <a:p>
          <a:endParaRPr lang="en-US"/>
        </a:p>
      </dgm:t>
    </dgm:pt>
    <dgm:pt modelId="{32EC1FE4-DCE2-4FAF-9178-1B28FFEF7761}" type="pres">
      <dgm:prSet presAssocID="{EF4C720E-D9F0-4941-BF08-678969A1ADD3}" presName="connectorText" presStyleLbl="sibTrans2D1" presStyleIdx="1" presStyleCnt="5"/>
      <dgm:spPr/>
      <dgm:t>
        <a:bodyPr/>
        <a:lstStyle/>
        <a:p>
          <a:endParaRPr lang="en-US"/>
        </a:p>
      </dgm:t>
    </dgm:pt>
    <dgm:pt modelId="{9BF8304C-777C-44C8-BA86-0F4F6CA0218F}" type="pres">
      <dgm:prSet presAssocID="{05A89BA5-DF2B-4206-9702-B02125F1A2C4}" presName="node" presStyleLbl="node1" presStyleIdx="2" presStyleCnt="5">
        <dgm:presLayoutVars>
          <dgm:bulletEnabled val="1"/>
        </dgm:presLayoutVars>
      </dgm:prSet>
      <dgm:spPr/>
      <dgm:t>
        <a:bodyPr/>
        <a:lstStyle/>
        <a:p>
          <a:endParaRPr lang="en-US"/>
        </a:p>
      </dgm:t>
    </dgm:pt>
    <dgm:pt modelId="{5FE38DDE-BF54-4035-9374-94BF8D5F5709}" type="pres">
      <dgm:prSet presAssocID="{066A3411-51ED-4DB4-8CB3-979ADF298A88}" presName="sibTrans" presStyleLbl="sibTrans2D1" presStyleIdx="2" presStyleCnt="5"/>
      <dgm:spPr/>
      <dgm:t>
        <a:bodyPr/>
        <a:lstStyle/>
        <a:p>
          <a:endParaRPr lang="en-US"/>
        </a:p>
      </dgm:t>
    </dgm:pt>
    <dgm:pt modelId="{E1E0204C-5C96-41C0-A5C0-D99F9B8EB721}" type="pres">
      <dgm:prSet presAssocID="{066A3411-51ED-4DB4-8CB3-979ADF298A88}" presName="connectorText" presStyleLbl="sibTrans2D1" presStyleIdx="2" presStyleCnt="5"/>
      <dgm:spPr/>
      <dgm:t>
        <a:bodyPr/>
        <a:lstStyle/>
        <a:p>
          <a:endParaRPr lang="en-US"/>
        </a:p>
      </dgm:t>
    </dgm:pt>
    <dgm:pt modelId="{EE7117AF-D7BB-4E03-8E88-4DCCD54D3FCA}" type="pres">
      <dgm:prSet presAssocID="{EBE3192A-00C8-4728-8514-70A0A5DC7A59}" presName="node" presStyleLbl="node1" presStyleIdx="3" presStyleCnt="5">
        <dgm:presLayoutVars>
          <dgm:bulletEnabled val="1"/>
        </dgm:presLayoutVars>
      </dgm:prSet>
      <dgm:spPr/>
      <dgm:t>
        <a:bodyPr/>
        <a:lstStyle/>
        <a:p>
          <a:endParaRPr lang="en-US"/>
        </a:p>
      </dgm:t>
    </dgm:pt>
    <dgm:pt modelId="{375D2EC7-C078-4601-A459-686C6842B697}" type="pres">
      <dgm:prSet presAssocID="{E6A59525-6668-45AA-A8D2-CCFF68B7BF73}" presName="sibTrans" presStyleLbl="sibTrans2D1" presStyleIdx="3" presStyleCnt="5"/>
      <dgm:spPr/>
      <dgm:t>
        <a:bodyPr/>
        <a:lstStyle/>
        <a:p>
          <a:endParaRPr lang="en-US"/>
        </a:p>
      </dgm:t>
    </dgm:pt>
    <dgm:pt modelId="{C1C2C023-7F95-4CA7-90F3-0797AFE02E23}" type="pres">
      <dgm:prSet presAssocID="{E6A59525-6668-45AA-A8D2-CCFF68B7BF73}" presName="connectorText" presStyleLbl="sibTrans2D1" presStyleIdx="3" presStyleCnt="5"/>
      <dgm:spPr/>
      <dgm:t>
        <a:bodyPr/>
        <a:lstStyle/>
        <a:p>
          <a:endParaRPr lang="en-US"/>
        </a:p>
      </dgm:t>
    </dgm:pt>
    <dgm:pt modelId="{61624D68-B5CC-493A-BF90-45E9FA41775E}" type="pres">
      <dgm:prSet presAssocID="{8143B943-38B0-492B-BFC9-FE42F035DF19}" presName="node" presStyleLbl="node1" presStyleIdx="4" presStyleCnt="5">
        <dgm:presLayoutVars>
          <dgm:bulletEnabled val="1"/>
        </dgm:presLayoutVars>
      </dgm:prSet>
      <dgm:spPr/>
      <dgm:t>
        <a:bodyPr/>
        <a:lstStyle/>
        <a:p>
          <a:endParaRPr lang="en-US"/>
        </a:p>
      </dgm:t>
    </dgm:pt>
    <dgm:pt modelId="{B90F1DD6-45C4-4B4B-9AE8-A1A2D15EC793}" type="pres">
      <dgm:prSet presAssocID="{EBAF4C26-3A4C-4C6C-B766-B59E86936EF1}" presName="sibTrans" presStyleLbl="sibTrans2D1" presStyleIdx="4" presStyleCnt="5"/>
      <dgm:spPr/>
      <dgm:t>
        <a:bodyPr/>
        <a:lstStyle/>
        <a:p>
          <a:endParaRPr lang="en-US"/>
        </a:p>
      </dgm:t>
    </dgm:pt>
    <dgm:pt modelId="{0C029E3C-5648-422D-B779-118800AD2EB7}" type="pres">
      <dgm:prSet presAssocID="{EBAF4C26-3A4C-4C6C-B766-B59E86936EF1}" presName="connectorText" presStyleLbl="sibTrans2D1" presStyleIdx="4" presStyleCnt="5"/>
      <dgm:spPr/>
      <dgm:t>
        <a:bodyPr/>
        <a:lstStyle/>
        <a:p>
          <a:endParaRPr lang="en-US"/>
        </a:p>
      </dgm:t>
    </dgm:pt>
  </dgm:ptLst>
  <dgm:cxnLst>
    <dgm:cxn modelId="{0CF92CDD-1CB2-4C1A-9405-886BB5575EC3}" type="presOf" srcId="{EBE3192A-00C8-4728-8514-70A0A5DC7A59}" destId="{EE7117AF-D7BB-4E03-8E88-4DCCD54D3FCA}" srcOrd="0" destOrd="0" presId="urn:microsoft.com/office/officeart/2005/8/layout/cycle2"/>
    <dgm:cxn modelId="{44F9A555-CECA-40E3-B9FA-088E115E0C03}" type="presOf" srcId="{EBAF4C26-3A4C-4C6C-B766-B59E86936EF1}" destId="{0C029E3C-5648-422D-B779-118800AD2EB7}" srcOrd="1" destOrd="0" presId="urn:microsoft.com/office/officeart/2005/8/layout/cycle2"/>
    <dgm:cxn modelId="{0106A9A2-DE93-4BBE-A150-767E1A2F92E3}" type="presOf" srcId="{EF4C720E-D9F0-4941-BF08-678969A1ADD3}" destId="{E93358C3-D838-4B35-A145-5389B17C199C}" srcOrd="0" destOrd="0" presId="urn:microsoft.com/office/officeart/2005/8/layout/cycle2"/>
    <dgm:cxn modelId="{B6B2D489-BA53-4255-B0EB-B76DEA14CE00}" type="presOf" srcId="{6EF61F3D-ACFB-4C8B-B8EA-439E91B0A8A7}" destId="{FCEAE964-56DB-4469-855B-EB384CBA2321}" srcOrd="1" destOrd="0" presId="urn:microsoft.com/office/officeart/2005/8/layout/cycle2"/>
    <dgm:cxn modelId="{A79ED266-7940-43FE-B795-06DDC91E8A9B}" type="presOf" srcId="{EBAF4C26-3A4C-4C6C-B766-B59E86936EF1}" destId="{B90F1DD6-45C4-4B4B-9AE8-A1A2D15EC793}" srcOrd="0" destOrd="0" presId="urn:microsoft.com/office/officeart/2005/8/layout/cycle2"/>
    <dgm:cxn modelId="{9FFB31FA-EBD7-468D-84B5-0EBA0D1D7C7F}" type="presOf" srcId="{EEAA3900-1B02-4664-B284-3C3A0AC2EAF4}" destId="{858CEC34-C8A9-444B-B5DB-4668FD906E3B}" srcOrd="0" destOrd="0" presId="urn:microsoft.com/office/officeart/2005/8/layout/cycle2"/>
    <dgm:cxn modelId="{57BD6A40-A8CF-4475-A53B-7326247807D2}" type="presOf" srcId="{066A3411-51ED-4DB4-8CB3-979ADF298A88}" destId="{E1E0204C-5C96-41C0-A5C0-D99F9B8EB721}" srcOrd="1" destOrd="0" presId="urn:microsoft.com/office/officeart/2005/8/layout/cycle2"/>
    <dgm:cxn modelId="{0D35F2F6-3714-4D6A-9B07-1E1AEEBD0F85}" type="presOf" srcId="{05A89BA5-DF2B-4206-9702-B02125F1A2C4}" destId="{9BF8304C-777C-44C8-BA86-0F4F6CA0218F}" srcOrd="0" destOrd="0" presId="urn:microsoft.com/office/officeart/2005/8/layout/cycle2"/>
    <dgm:cxn modelId="{B5C91A06-042B-4FF0-A3A4-4C5C97026551}" srcId="{B47C6393-797C-40B5-8A03-7935C87F617D}" destId="{8143B943-38B0-492B-BFC9-FE42F035DF19}" srcOrd="4" destOrd="0" parTransId="{AF507D6E-EF64-40FC-9A36-161810964407}" sibTransId="{EBAF4C26-3A4C-4C6C-B766-B59E86936EF1}"/>
    <dgm:cxn modelId="{C2E72041-8978-4C05-A477-060EDD5961E3}" type="presOf" srcId="{E6A59525-6668-45AA-A8D2-CCFF68B7BF73}" destId="{375D2EC7-C078-4601-A459-686C6842B697}" srcOrd="0" destOrd="0" presId="urn:microsoft.com/office/officeart/2005/8/layout/cycle2"/>
    <dgm:cxn modelId="{89655C5D-1519-4EEF-AEC5-4CB35174E445}" srcId="{B47C6393-797C-40B5-8A03-7935C87F617D}" destId="{05A89BA5-DF2B-4206-9702-B02125F1A2C4}" srcOrd="2" destOrd="0" parTransId="{1FE93FDE-90E9-4C00-9CBB-1BDC8B6E130F}" sibTransId="{066A3411-51ED-4DB4-8CB3-979ADF298A88}"/>
    <dgm:cxn modelId="{C2A4E9A4-C744-4E31-9020-A04C7039259A}" type="presOf" srcId="{066A3411-51ED-4DB4-8CB3-979ADF298A88}" destId="{5FE38DDE-BF54-4035-9374-94BF8D5F5709}" srcOrd="0" destOrd="0" presId="urn:microsoft.com/office/officeart/2005/8/layout/cycle2"/>
    <dgm:cxn modelId="{76CC71B4-2FBF-403D-A865-E3F79BE3932B}" srcId="{B47C6393-797C-40B5-8A03-7935C87F617D}" destId="{EBE3192A-00C8-4728-8514-70A0A5DC7A59}" srcOrd="3" destOrd="0" parTransId="{35EA8A22-841A-48D9-A6C4-D24C4579C8B3}" sibTransId="{E6A59525-6668-45AA-A8D2-CCFF68B7BF73}"/>
    <dgm:cxn modelId="{7BBE9EC0-49F1-44A7-AEB3-2D7955E2900A}" srcId="{B47C6393-797C-40B5-8A03-7935C87F617D}" destId="{6FB55966-3D72-4C21-887E-2F4EF2BE2217}" srcOrd="1" destOrd="0" parTransId="{F474F7CC-DE55-4267-BFC1-C90FC557A50B}" sibTransId="{EF4C720E-D9F0-4941-BF08-678969A1ADD3}"/>
    <dgm:cxn modelId="{20968B11-683C-47CB-AF7A-64404C9004FF}" type="presOf" srcId="{8143B943-38B0-492B-BFC9-FE42F035DF19}" destId="{61624D68-B5CC-493A-BF90-45E9FA41775E}" srcOrd="0" destOrd="0" presId="urn:microsoft.com/office/officeart/2005/8/layout/cycle2"/>
    <dgm:cxn modelId="{078F415E-A101-4887-ADEB-7CD7D829C5B9}" type="presOf" srcId="{B47C6393-797C-40B5-8A03-7935C87F617D}" destId="{F7DEF2F1-E176-4F0B-A8CA-8E1FC90880FE}" srcOrd="0" destOrd="0" presId="urn:microsoft.com/office/officeart/2005/8/layout/cycle2"/>
    <dgm:cxn modelId="{18634340-E54C-4471-8028-651515D2E05C}" type="presOf" srcId="{6FB55966-3D72-4C21-887E-2F4EF2BE2217}" destId="{BB826061-BCFD-40DD-8278-3BD56E9F1472}" srcOrd="0" destOrd="0" presId="urn:microsoft.com/office/officeart/2005/8/layout/cycle2"/>
    <dgm:cxn modelId="{4E137B50-FEAD-479D-9AC4-0E3083C74373}" type="presOf" srcId="{E6A59525-6668-45AA-A8D2-CCFF68B7BF73}" destId="{C1C2C023-7F95-4CA7-90F3-0797AFE02E23}" srcOrd="1" destOrd="0" presId="urn:microsoft.com/office/officeart/2005/8/layout/cycle2"/>
    <dgm:cxn modelId="{05069FB5-D941-471D-AA91-7132605B53FD}" type="presOf" srcId="{EF4C720E-D9F0-4941-BF08-678969A1ADD3}" destId="{32EC1FE4-DCE2-4FAF-9178-1B28FFEF7761}" srcOrd="1" destOrd="0" presId="urn:microsoft.com/office/officeart/2005/8/layout/cycle2"/>
    <dgm:cxn modelId="{41C7A975-4586-4039-98B0-AE19610DB21A}" srcId="{B47C6393-797C-40B5-8A03-7935C87F617D}" destId="{EEAA3900-1B02-4664-B284-3C3A0AC2EAF4}" srcOrd="0" destOrd="0" parTransId="{2116345F-5BDE-4C16-AA07-65A3D62564DC}" sibTransId="{6EF61F3D-ACFB-4C8B-B8EA-439E91B0A8A7}"/>
    <dgm:cxn modelId="{3629901A-EBBC-421D-9FAC-C6F4EC201B02}" type="presOf" srcId="{6EF61F3D-ACFB-4C8B-B8EA-439E91B0A8A7}" destId="{E807557F-3D6B-4E8E-8141-EB000B4BA97C}" srcOrd="0" destOrd="0" presId="urn:microsoft.com/office/officeart/2005/8/layout/cycle2"/>
    <dgm:cxn modelId="{6625C078-1BB5-402C-BFB8-92D0BC6C1C34}" type="presParOf" srcId="{F7DEF2F1-E176-4F0B-A8CA-8E1FC90880FE}" destId="{858CEC34-C8A9-444B-B5DB-4668FD906E3B}" srcOrd="0" destOrd="0" presId="urn:microsoft.com/office/officeart/2005/8/layout/cycle2"/>
    <dgm:cxn modelId="{B07ED9E1-9397-4AEB-9083-5122F48B7C59}" type="presParOf" srcId="{F7DEF2F1-E176-4F0B-A8CA-8E1FC90880FE}" destId="{E807557F-3D6B-4E8E-8141-EB000B4BA97C}" srcOrd="1" destOrd="0" presId="urn:microsoft.com/office/officeart/2005/8/layout/cycle2"/>
    <dgm:cxn modelId="{16C38E21-26B4-4E76-9AAA-B6EE4A5B9DE0}" type="presParOf" srcId="{E807557F-3D6B-4E8E-8141-EB000B4BA97C}" destId="{FCEAE964-56DB-4469-855B-EB384CBA2321}" srcOrd="0" destOrd="0" presId="urn:microsoft.com/office/officeart/2005/8/layout/cycle2"/>
    <dgm:cxn modelId="{D6FCF6CD-1378-4369-B274-1FB29121010F}" type="presParOf" srcId="{F7DEF2F1-E176-4F0B-A8CA-8E1FC90880FE}" destId="{BB826061-BCFD-40DD-8278-3BD56E9F1472}" srcOrd="2" destOrd="0" presId="urn:microsoft.com/office/officeart/2005/8/layout/cycle2"/>
    <dgm:cxn modelId="{61A9907C-BCB5-4B62-8B04-5472215334A9}" type="presParOf" srcId="{F7DEF2F1-E176-4F0B-A8CA-8E1FC90880FE}" destId="{E93358C3-D838-4B35-A145-5389B17C199C}" srcOrd="3" destOrd="0" presId="urn:microsoft.com/office/officeart/2005/8/layout/cycle2"/>
    <dgm:cxn modelId="{20FC6441-A6D0-418E-B829-6D823ADF02C4}" type="presParOf" srcId="{E93358C3-D838-4B35-A145-5389B17C199C}" destId="{32EC1FE4-DCE2-4FAF-9178-1B28FFEF7761}" srcOrd="0" destOrd="0" presId="urn:microsoft.com/office/officeart/2005/8/layout/cycle2"/>
    <dgm:cxn modelId="{6B250014-70BF-4768-B12C-DD830FF88B1D}" type="presParOf" srcId="{F7DEF2F1-E176-4F0B-A8CA-8E1FC90880FE}" destId="{9BF8304C-777C-44C8-BA86-0F4F6CA0218F}" srcOrd="4" destOrd="0" presId="urn:microsoft.com/office/officeart/2005/8/layout/cycle2"/>
    <dgm:cxn modelId="{83DB2252-DF0F-417E-BFE5-A4AF79E33977}" type="presParOf" srcId="{F7DEF2F1-E176-4F0B-A8CA-8E1FC90880FE}" destId="{5FE38DDE-BF54-4035-9374-94BF8D5F5709}" srcOrd="5" destOrd="0" presId="urn:microsoft.com/office/officeart/2005/8/layout/cycle2"/>
    <dgm:cxn modelId="{918CA87B-D10B-408F-A05B-1081B7B1B8CE}" type="presParOf" srcId="{5FE38DDE-BF54-4035-9374-94BF8D5F5709}" destId="{E1E0204C-5C96-41C0-A5C0-D99F9B8EB721}" srcOrd="0" destOrd="0" presId="urn:microsoft.com/office/officeart/2005/8/layout/cycle2"/>
    <dgm:cxn modelId="{4F6C8E01-D423-4526-9C59-46631C6C2D85}" type="presParOf" srcId="{F7DEF2F1-E176-4F0B-A8CA-8E1FC90880FE}" destId="{EE7117AF-D7BB-4E03-8E88-4DCCD54D3FCA}" srcOrd="6" destOrd="0" presId="urn:microsoft.com/office/officeart/2005/8/layout/cycle2"/>
    <dgm:cxn modelId="{2EE51319-46ED-4B9B-B954-656C6A52E6B6}" type="presParOf" srcId="{F7DEF2F1-E176-4F0B-A8CA-8E1FC90880FE}" destId="{375D2EC7-C078-4601-A459-686C6842B697}" srcOrd="7" destOrd="0" presId="urn:microsoft.com/office/officeart/2005/8/layout/cycle2"/>
    <dgm:cxn modelId="{A2039E07-7B34-4C56-B91F-5279E36A9417}" type="presParOf" srcId="{375D2EC7-C078-4601-A459-686C6842B697}" destId="{C1C2C023-7F95-4CA7-90F3-0797AFE02E23}" srcOrd="0" destOrd="0" presId="urn:microsoft.com/office/officeart/2005/8/layout/cycle2"/>
    <dgm:cxn modelId="{32813FDF-7AF7-4AEA-9305-FD489900CFA0}" type="presParOf" srcId="{F7DEF2F1-E176-4F0B-A8CA-8E1FC90880FE}" destId="{61624D68-B5CC-493A-BF90-45E9FA41775E}" srcOrd="8" destOrd="0" presId="urn:microsoft.com/office/officeart/2005/8/layout/cycle2"/>
    <dgm:cxn modelId="{DC963224-FAC3-4435-A5A3-C51C9B916404}" type="presParOf" srcId="{F7DEF2F1-E176-4F0B-A8CA-8E1FC90880FE}" destId="{B90F1DD6-45C4-4B4B-9AE8-A1A2D15EC793}" srcOrd="9" destOrd="0" presId="urn:microsoft.com/office/officeart/2005/8/layout/cycle2"/>
    <dgm:cxn modelId="{4E4A7B02-6FC5-479B-B54A-4BD1F310C85E}" type="presParOf" srcId="{B90F1DD6-45C4-4B4B-9AE8-A1A2D15EC793}" destId="{0C029E3C-5648-422D-B779-118800AD2EB7}" srcOrd="0" destOrd="0" presId="urn:microsoft.com/office/officeart/2005/8/layout/cycle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2303865-8CFC-4FDF-AD7B-8FCC7FFBB314}"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ADBD2737-D11A-485C-8AF3-AD19618AA97A}">
      <dgm:prSet phldrT="[Text]"/>
      <dgm:spPr/>
      <dgm:t>
        <a:bodyPr/>
        <a:lstStyle/>
        <a:p>
          <a:r>
            <a:rPr lang="en-US" dirty="0" smtClean="0"/>
            <a:t>THE</a:t>
          </a:r>
          <a:endParaRPr lang="en-US" dirty="0"/>
        </a:p>
      </dgm:t>
    </dgm:pt>
    <dgm:pt modelId="{B26A814C-2D84-4C72-9A1B-5A92078B6E97}" type="parTrans" cxnId="{2849DBE7-939D-4DEE-AEB6-CA72F0CFD7AA}">
      <dgm:prSet/>
      <dgm:spPr/>
      <dgm:t>
        <a:bodyPr/>
        <a:lstStyle/>
        <a:p>
          <a:endParaRPr lang="en-US"/>
        </a:p>
      </dgm:t>
    </dgm:pt>
    <dgm:pt modelId="{65573E7E-A641-4B73-B941-BCD76665A992}" type="sibTrans" cxnId="{2849DBE7-939D-4DEE-AEB6-CA72F0CFD7AA}">
      <dgm:prSet/>
      <dgm:spPr/>
      <dgm:t>
        <a:bodyPr/>
        <a:lstStyle/>
        <a:p>
          <a:endParaRPr lang="en-US"/>
        </a:p>
      </dgm:t>
    </dgm:pt>
    <dgm:pt modelId="{F36C0BCA-7021-4DD9-A3EA-B32D380485D0}">
      <dgm:prSet phldrT="[Text]"/>
      <dgm:spPr/>
      <dgm:t>
        <a:bodyPr/>
        <a:lstStyle/>
        <a:p>
          <a:r>
            <a:rPr lang="en-US" dirty="0" smtClean="0"/>
            <a:t>OBEDIENT </a:t>
          </a:r>
          <a:endParaRPr lang="en-US" dirty="0"/>
        </a:p>
      </dgm:t>
    </dgm:pt>
    <dgm:pt modelId="{6B6F6EBA-2E67-4F35-BD3A-E4082E9F22BA}" type="parTrans" cxnId="{7C12B92A-DAD7-4313-B9AE-058EC67A3A5F}">
      <dgm:prSet/>
      <dgm:spPr/>
      <dgm:t>
        <a:bodyPr/>
        <a:lstStyle/>
        <a:p>
          <a:endParaRPr lang="en-US"/>
        </a:p>
      </dgm:t>
    </dgm:pt>
    <dgm:pt modelId="{6011A45B-F2E9-4E48-A801-44E6866A9330}" type="sibTrans" cxnId="{7C12B92A-DAD7-4313-B9AE-058EC67A3A5F}">
      <dgm:prSet/>
      <dgm:spPr/>
      <dgm:t>
        <a:bodyPr/>
        <a:lstStyle/>
        <a:p>
          <a:endParaRPr lang="en-US"/>
        </a:p>
      </dgm:t>
    </dgm:pt>
    <dgm:pt modelId="{1593B66B-F9A2-4157-ABD5-76BBA6C34305}">
      <dgm:prSet phldrT="[Text]"/>
      <dgm:spPr/>
      <dgm:t>
        <a:bodyPr/>
        <a:lstStyle/>
        <a:p>
          <a:r>
            <a:rPr lang="en-US" dirty="0" smtClean="0"/>
            <a:t>CHRISTIAN</a:t>
          </a:r>
          <a:endParaRPr lang="en-US" dirty="0"/>
        </a:p>
      </dgm:t>
    </dgm:pt>
    <dgm:pt modelId="{6469E46E-FE5F-4FED-92F9-52DEE14736A3}" type="parTrans" cxnId="{07903E39-EABE-4804-B8EA-390858563E35}">
      <dgm:prSet/>
      <dgm:spPr/>
      <dgm:t>
        <a:bodyPr/>
        <a:lstStyle/>
        <a:p>
          <a:endParaRPr lang="en-US"/>
        </a:p>
      </dgm:t>
    </dgm:pt>
    <dgm:pt modelId="{93A20FBC-D7BE-4FBB-A8D8-CEA812371DC6}" type="sibTrans" cxnId="{07903E39-EABE-4804-B8EA-390858563E35}">
      <dgm:prSet/>
      <dgm:spPr/>
      <dgm:t>
        <a:bodyPr/>
        <a:lstStyle/>
        <a:p>
          <a:endParaRPr lang="en-US"/>
        </a:p>
      </dgm:t>
    </dgm:pt>
    <dgm:pt modelId="{96C69AA0-E968-44C1-9B42-87AE92F2BACA}">
      <dgm:prSet phldrT="[Text]"/>
      <dgm:spPr/>
      <dgm:t>
        <a:bodyPr/>
        <a:lstStyle/>
        <a:p>
          <a:r>
            <a:rPr lang="en-US" dirty="0" smtClean="0"/>
            <a:t>IN </a:t>
          </a:r>
          <a:endParaRPr lang="en-US" dirty="0"/>
        </a:p>
      </dgm:t>
    </dgm:pt>
    <dgm:pt modelId="{D25E2F2E-5020-47D7-AECF-3C87C0AE7BF1}" type="parTrans" cxnId="{8DA7BC82-365D-458C-B200-A620B2DFED90}">
      <dgm:prSet/>
      <dgm:spPr/>
      <dgm:t>
        <a:bodyPr/>
        <a:lstStyle/>
        <a:p>
          <a:endParaRPr lang="en-US"/>
        </a:p>
      </dgm:t>
    </dgm:pt>
    <dgm:pt modelId="{AF44D510-4304-4586-9206-A730C9A16B00}" type="sibTrans" cxnId="{8DA7BC82-365D-458C-B200-A620B2DFED90}">
      <dgm:prSet/>
      <dgm:spPr/>
      <dgm:t>
        <a:bodyPr/>
        <a:lstStyle/>
        <a:p>
          <a:endParaRPr lang="en-US"/>
        </a:p>
      </dgm:t>
    </dgm:pt>
    <dgm:pt modelId="{77681B89-205B-4B3C-8D46-3513AF3F93DE}">
      <dgm:prSet phldrT="[Text]"/>
      <dgm:spPr/>
      <dgm:t>
        <a:bodyPr/>
        <a:lstStyle/>
        <a:p>
          <a:r>
            <a:rPr lang="en-US" dirty="0" smtClean="0"/>
            <a:t>ACTION</a:t>
          </a:r>
          <a:endParaRPr lang="en-US" dirty="0"/>
        </a:p>
      </dgm:t>
    </dgm:pt>
    <dgm:pt modelId="{601379EF-8B92-4597-86F4-47F9E1F9AAD0}" type="parTrans" cxnId="{1CB47672-1D62-4701-9C82-268947D83AB5}">
      <dgm:prSet/>
      <dgm:spPr/>
      <dgm:t>
        <a:bodyPr/>
        <a:lstStyle/>
        <a:p>
          <a:endParaRPr lang="en-US"/>
        </a:p>
      </dgm:t>
    </dgm:pt>
    <dgm:pt modelId="{A4558473-29FE-4214-8C71-DD84EF018559}" type="sibTrans" cxnId="{1CB47672-1D62-4701-9C82-268947D83AB5}">
      <dgm:prSet/>
      <dgm:spPr/>
      <dgm:t>
        <a:bodyPr/>
        <a:lstStyle/>
        <a:p>
          <a:endParaRPr lang="en-US"/>
        </a:p>
      </dgm:t>
    </dgm:pt>
    <dgm:pt modelId="{87E5EF54-52ED-4DE4-9506-FE33D9A1F6D5}" type="pres">
      <dgm:prSet presAssocID="{52303865-8CFC-4FDF-AD7B-8FCC7FFBB314}" presName="cycle" presStyleCnt="0">
        <dgm:presLayoutVars>
          <dgm:dir/>
          <dgm:resizeHandles val="exact"/>
        </dgm:presLayoutVars>
      </dgm:prSet>
      <dgm:spPr/>
      <dgm:t>
        <a:bodyPr/>
        <a:lstStyle/>
        <a:p>
          <a:endParaRPr lang="en-US"/>
        </a:p>
      </dgm:t>
    </dgm:pt>
    <dgm:pt modelId="{911E3C5B-2017-4C27-900E-0913B8FB872A}" type="pres">
      <dgm:prSet presAssocID="{ADBD2737-D11A-485C-8AF3-AD19618AA97A}" presName="dummy" presStyleCnt="0"/>
      <dgm:spPr/>
    </dgm:pt>
    <dgm:pt modelId="{BA18A0A3-4D76-4DA9-8333-A4D80412DB0D}" type="pres">
      <dgm:prSet presAssocID="{ADBD2737-D11A-485C-8AF3-AD19618AA97A}" presName="node" presStyleLbl="revTx" presStyleIdx="0" presStyleCnt="5">
        <dgm:presLayoutVars>
          <dgm:bulletEnabled val="1"/>
        </dgm:presLayoutVars>
      </dgm:prSet>
      <dgm:spPr/>
      <dgm:t>
        <a:bodyPr/>
        <a:lstStyle/>
        <a:p>
          <a:endParaRPr lang="en-US"/>
        </a:p>
      </dgm:t>
    </dgm:pt>
    <dgm:pt modelId="{1060743C-9428-4047-9AAC-50E62F6799F3}" type="pres">
      <dgm:prSet presAssocID="{65573E7E-A641-4B73-B941-BCD76665A992}" presName="sibTrans" presStyleLbl="node1" presStyleIdx="0" presStyleCnt="5"/>
      <dgm:spPr/>
      <dgm:t>
        <a:bodyPr/>
        <a:lstStyle/>
        <a:p>
          <a:endParaRPr lang="en-US"/>
        </a:p>
      </dgm:t>
    </dgm:pt>
    <dgm:pt modelId="{A84D544F-D8DC-42E1-B586-F9325A9D9FF7}" type="pres">
      <dgm:prSet presAssocID="{F36C0BCA-7021-4DD9-A3EA-B32D380485D0}" presName="dummy" presStyleCnt="0"/>
      <dgm:spPr/>
    </dgm:pt>
    <dgm:pt modelId="{54BC420B-8114-4C52-93B9-AFFFF47FBCB5}" type="pres">
      <dgm:prSet presAssocID="{F36C0BCA-7021-4DD9-A3EA-B32D380485D0}" presName="node" presStyleLbl="revTx" presStyleIdx="1" presStyleCnt="5">
        <dgm:presLayoutVars>
          <dgm:bulletEnabled val="1"/>
        </dgm:presLayoutVars>
      </dgm:prSet>
      <dgm:spPr/>
      <dgm:t>
        <a:bodyPr/>
        <a:lstStyle/>
        <a:p>
          <a:endParaRPr lang="en-US"/>
        </a:p>
      </dgm:t>
    </dgm:pt>
    <dgm:pt modelId="{DE5EE1F0-E3D7-4D47-8A1E-CE82795C230A}" type="pres">
      <dgm:prSet presAssocID="{6011A45B-F2E9-4E48-A801-44E6866A9330}" presName="sibTrans" presStyleLbl="node1" presStyleIdx="1" presStyleCnt="5"/>
      <dgm:spPr/>
      <dgm:t>
        <a:bodyPr/>
        <a:lstStyle/>
        <a:p>
          <a:endParaRPr lang="en-US"/>
        </a:p>
      </dgm:t>
    </dgm:pt>
    <dgm:pt modelId="{EC75C618-3C5C-4215-BE72-71D3435B5055}" type="pres">
      <dgm:prSet presAssocID="{1593B66B-F9A2-4157-ABD5-76BBA6C34305}" presName="dummy" presStyleCnt="0"/>
      <dgm:spPr/>
    </dgm:pt>
    <dgm:pt modelId="{D47EF897-E0AB-4643-A4BD-ACC6B559AC17}" type="pres">
      <dgm:prSet presAssocID="{1593B66B-F9A2-4157-ABD5-76BBA6C34305}" presName="node" presStyleLbl="revTx" presStyleIdx="2" presStyleCnt="5">
        <dgm:presLayoutVars>
          <dgm:bulletEnabled val="1"/>
        </dgm:presLayoutVars>
      </dgm:prSet>
      <dgm:spPr/>
      <dgm:t>
        <a:bodyPr/>
        <a:lstStyle/>
        <a:p>
          <a:endParaRPr lang="en-US"/>
        </a:p>
      </dgm:t>
    </dgm:pt>
    <dgm:pt modelId="{F05B31F6-EE7D-4C87-994D-BBF72A6849EB}" type="pres">
      <dgm:prSet presAssocID="{93A20FBC-D7BE-4FBB-A8D8-CEA812371DC6}" presName="sibTrans" presStyleLbl="node1" presStyleIdx="2" presStyleCnt="5"/>
      <dgm:spPr/>
      <dgm:t>
        <a:bodyPr/>
        <a:lstStyle/>
        <a:p>
          <a:endParaRPr lang="en-US"/>
        </a:p>
      </dgm:t>
    </dgm:pt>
    <dgm:pt modelId="{583046E6-EEE6-4891-9716-95A95E162B33}" type="pres">
      <dgm:prSet presAssocID="{96C69AA0-E968-44C1-9B42-87AE92F2BACA}" presName="dummy" presStyleCnt="0"/>
      <dgm:spPr/>
    </dgm:pt>
    <dgm:pt modelId="{7D9001B1-2B94-49D0-9417-0FCB19830C24}" type="pres">
      <dgm:prSet presAssocID="{96C69AA0-E968-44C1-9B42-87AE92F2BACA}" presName="node" presStyleLbl="revTx" presStyleIdx="3" presStyleCnt="5">
        <dgm:presLayoutVars>
          <dgm:bulletEnabled val="1"/>
        </dgm:presLayoutVars>
      </dgm:prSet>
      <dgm:spPr/>
      <dgm:t>
        <a:bodyPr/>
        <a:lstStyle/>
        <a:p>
          <a:endParaRPr lang="en-US"/>
        </a:p>
      </dgm:t>
    </dgm:pt>
    <dgm:pt modelId="{11612408-6D20-4D6A-8E5A-8CCAD9FE9523}" type="pres">
      <dgm:prSet presAssocID="{AF44D510-4304-4586-9206-A730C9A16B00}" presName="sibTrans" presStyleLbl="node1" presStyleIdx="3" presStyleCnt="5"/>
      <dgm:spPr/>
      <dgm:t>
        <a:bodyPr/>
        <a:lstStyle/>
        <a:p>
          <a:endParaRPr lang="en-US"/>
        </a:p>
      </dgm:t>
    </dgm:pt>
    <dgm:pt modelId="{8D4F87BE-9CC5-4288-9381-31DB179F5A28}" type="pres">
      <dgm:prSet presAssocID="{77681B89-205B-4B3C-8D46-3513AF3F93DE}" presName="dummy" presStyleCnt="0"/>
      <dgm:spPr/>
    </dgm:pt>
    <dgm:pt modelId="{E2D50F13-6D4D-434D-8064-8815DB9648FA}" type="pres">
      <dgm:prSet presAssocID="{77681B89-205B-4B3C-8D46-3513AF3F93DE}" presName="node" presStyleLbl="revTx" presStyleIdx="4" presStyleCnt="5">
        <dgm:presLayoutVars>
          <dgm:bulletEnabled val="1"/>
        </dgm:presLayoutVars>
      </dgm:prSet>
      <dgm:spPr/>
      <dgm:t>
        <a:bodyPr/>
        <a:lstStyle/>
        <a:p>
          <a:endParaRPr lang="en-US"/>
        </a:p>
      </dgm:t>
    </dgm:pt>
    <dgm:pt modelId="{F1B30027-F488-423C-958F-E3F5BE182229}" type="pres">
      <dgm:prSet presAssocID="{A4558473-29FE-4214-8C71-DD84EF018559}" presName="sibTrans" presStyleLbl="node1" presStyleIdx="4" presStyleCnt="5" custScaleX="114518" custLinFactNeighborX="999" custLinFactNeighborY="9042"/>
      <dgm:spPr/>
      <dgm:t>
        <a:bodyPr/>
        <a:lstStyle/>
        <a:p>
          <a:endParaRPr lang="en-US"/>
        </a:p>
      </dgm:t>
    </dgm:pt>
  </dgm:ptLst>
  <dgm:cxnLst>
    <dgm:cxn modelId="{473D2BF7-5B21-4BA1-A2FB-B57B17A3F475}" type="presOf" srcId="{AF44D510-4304-4586-9206-A730C9A16B00}" destId="{11612408-6D20-4D6A-8E5A-8CCAD9FE9523}" srcOrd="0" destOrd="0" presId="urn:microsoft.com/office/officeart/2005/8/layout/cycle1"/>
    <dgm:cxn modelId="{FF77DA31-C504-4321-8BED-4FF49FD584A6}" type="presOf" srcId="{96C69AA0-E968-44C1-9B42-87AE92F2BACA}" destId="{7D9001B1-2B94-49D0-9417-0FCB19830C24}" srcOrd="0" destOrd="0" presId="urn:microsoft.com/office/officeart/2005/8/layout/cycle1"/>
    <dgm:cxn modelId="{89B9F079-0C9C-40D2-8DA9-F31FF4E6934C}" type="presOf" srcId="{65573E7E-A641-4B73-B941-BCD76665A992}" destId="{1060743C-9428-4047-9AAC-50E62F6799F3}" srcOrd="0" destOrd="0" presId="urn:microsoft.com/office/officeart/2005/8/layout/cycle1"/>
    <dgm:cxn modelId="{7A33C062-EB4A-49FB-B4CE-CFC26A019B40}" type="presOf" srcId="{F36C0BCA-7021-4DD9-A3EA-B32D380485D0}" destId="{54BC420B-8114-4C52-93B9-AFFFF47FBCB5}" srcOrd="0" destOrd="0" presId="urn:microsoft.com/office/officeart/2005/8/layout/cycle1"/>
    <dgm:cxn modelId="{FDB3B5EC-8D18-4FE1-AF3E-DCBB2369F7E2}" type="presOf" srcId="{77681B89-205B-4B3C-8D46-3513AF3F93DE}" destId="{E2D50F13-6D4D-434D-8064-8815DB9648FA}" srcOrd="0" destOrd="0" presId="urn:microsoft.com/office/officeart/2005/8/layout/cycle1"/>
    <dgm:cxn modelId="{8DA7BC82-365D-458C-B200-A620B2DFED90}" srcId="{52303865-8CFC-4FDF-AD7B-8FCC7FFBB314}" destId="{96C69AA0-E968-44C1-9B42-87AE92F2BACA}" srcOrd="3" destOrd="0" parTransId="{D25E2F2E-5020-47D7-AECF-3C87C0AE7BF1}" sibTransId="{AF44D510-4304-4586-9206-A730C9A16B00}"/>
    <dgm:cxn modelId="{16327DDD-4E59-4B9F-A3F6-0E30BA4C25D0}" type="presOf" srcId="{93A20FBC-D7BE-4FBB-A8D8-CEA812371DC6}" destId="{F05B31F6-EE7D-4C87-994D-BBF72A6849EB}" srcOrd="0" destOrd="0" presId="urn:microsoft.com/office/officeart/2005/8/layout/cycle1"/>
    <dgm:cxn modelId="{7C12B92A-DAD7-4313-B9AE-058EC67A3A5F}" srcId="{52303865-8CFC-4FDF-AD7B-8FCC7FFBB314}" destId="{F36C0BCA-7021-4DD9-A3EA-B32D380485D0}" srcOrd="1" destOrd="0" parTransId="{6B6F6EBA-2E67-4F35-BD3A-E4082E9F22BA}" sibTransId="{6011A45B-F2E9-4E48-A801-44E6866A9330}"/>
    <dgm:cxn modelId="{07903E39-EABE-4804-B8EA-390858563E35}" srcId="{52303865-8CFC-4FDF-AD7B-8FCC7FFBB314}" destId="{1593B66B-F9A2-4157-ABD5-76BBA6C34305}" srcOrd="2" destOrd="0" parTransId="{6469E46E-FE5F-4FED-92F9-52DEE14736A3}" sibTransId="{93A20FBC-D7BE-4FBB-A8D8-CEA812371DC6}"/>
    <dgm:cxn modelId="{1CB47672-1D62-4701-9C82-268947D83AB5}" srcId="{52303865-8CFC-4FDF-AD7B-8FCC7FFBB314}" destId="{77681B89-205B-4B3C-8D46-3513AF3F93DE}" srcOrd="4" destOrd="0" parTransId="{601379EF-8B92-4597-86F4-47F9E1F9AAD0}" sibTransId="{A4558473-29FE-4214-8C71-DD84EF018559}"/>
    <dgm:cxn modelId="{9873BA60-880E-46C4-9E6D-CE9B29D9BAFB}" type="presOf" srcId="{6011A45B-F2E9-4E48-A801-44E6866A9330}" destId="{DE5EE1F0-E3D7-4D47-8A1E-CE82795C230A}" srcOrd="0" destOrd="0" presId="urn:microsoft.com/office/officeart/2005/8/layout/cycle1"/>
    <dgm:cxn modelId="{2849DBE7-939D-4DEE-AEB6-CA72F0CFD7AA}" srcId="{52303865-8CFC-4FDF-AD7B-8FCC7FFBB314}" destId="{ADBD2737-D11A-485C-8AF3-AD19618AA97A}" srcOrd="0" destOrd="0" parTransId="{B26A814C-2D84-4C72-9A1B-5A92078B6E97}" sibTransId="{65573E7E-A641-4B73-B941-BCD76665A992}"/>
    <dgm:cxn modelId="{A2E5FF21-016F-4E03-BF15-24565A77FCFC}" type="presOf" srcId="{52303865-8CFC-4FDF-AD7B-8FCC7FFBB314}" destId="{87E5EF54-52ED-4DE4-9506-FE33D9A1F6D5}" srcOrd="0" destOrd="0" presId="urn:microsoft.com/office/officeart/2005/8/layout/cycle1"/>
    <dgm:cxn modelId="{B1AAE467-C020-4930-9BBC-007560012548}" type="presOf" srcId="{1593B66B-F9A2-4157-ABD5-76BBA6C34305}" destId="{D47EF897-E0AB-4643-A4BD-ACC6B559AC17}" srcOrd="0" destOrd="0" presId="urn:microsoft.com/office/officeart/2005/8/layout/cycle1"/>
    <dgm:cxn modelId="{F6468198-42C1-4A6F-8674-1E8D365B2D73}" type="presOf" srcId="{A4558473-29FE-4214-8C71-DD84EF018559}" destId="{F1B30027-F488-423C-958F-E3F5BE182229}" srcOrd="0" destOrd="0" presId="urn:microsoft.com/office/officeart/2005/8/layout/cycle1"/>
    <dgm:cxn modelId="{A4F2D451-C091-4B45-B087-2D37F0939E66}" type="presOf" srcId="{ADBD2737-D11A-485C-8AF3-AD19618AA97A}" destId="{BA18A0A3-4D76-4DA9-8333-A4D80412DB0D}" srcOrd="0" destOrd="0" presId="urn:microsoft.com/office/officeart/2005/8/layout/cycle1"/>
    <dgm:cxn modelId="{C350214F-963D-4014-B022-A5467E81A7F6}" type="presParOf" srcId="{87E5EF54-52ED-4DE4-9506-FE33D9A1F6D5}" destId="{911E3C5B-2017-4C27-900E-0913B8FB872A}" srcOrd="0" destOrd="0" presId="urn:microsoft.com/office/officeart/2005/8/layout/cycle1"/>
    <dgm:cxn modelId="{E09E4463-15B7-4256-AF08-E342D6B09183}" type="presParOf" srcId="{87E5EF54-52ED-4DE4-9506-FE33D9A1F6D5}" destId="{BA18A0A3-4D76-4DA9-8333-A4D80412DB0D}" srcOrd="1" destOrd="0" presId="urn:microsoft.com/office/officeart/2005/8/layout/cycle1"/>
    <dgm:cxn modelId="{556C055D-8B5E-4108-A582-5D6C7F6B42D4}" type="presParOf" srcId="{87E5EF54-52ED-4DE4-9506-FE33D9A1F6D5}" destId="{1060743C-9428-4047-9AAC-50E62F6799F3}" srcOrd="2" destOrd="0" presId="urn:microsoft.com/office/officeart/2005/8/layout/cycle1"/>
    <dgm:cxn modelId="{7A92F75B-47A2-464B-9FA4-A286EA71C39B}" type="presParOf" srcId="{87E5EF54-52ED-4DE4-9506-FE33D9A1F6D5}" destId="{A84D544F-D8DC-42E1-B586-F9325A9D9FF7}" srcOrd="3" destOrd="0" presId="urn:microsoft.com/office/officeart/2005/8/layout/cycle1"/>
    <dgm:cxn modelId="{9CB893A1-2AF0-4B9C-A7E5-A521FD538722}" type="presParOf" srcId="{87E5EF54-52ED-4DE4-9506-FE33D9A1F6D5}" destId="{54BC420B-8114-4C52-93B9-AFFFF47FBCB5}" srcOrd="4" destOrd="0" presId="urn:microsoft.com/office/officeart/2005/8/layout/cycle1"/>
    <dgm:cxn modelId="{489F3D03-9903-4B54-A584-B0C44451E732}" type="presParOf" srcId="{87E5EF54-52ED-4DE4-9506-FE33D9A1F6D5}" destId="{DE5EE1F0-E3D7-4D47-8A1E-CE82795C230A}" srcOrd="5" destOrd="0" presId="urn:microsoft.com/office/officeart/2005/8/layout/cycle1"/>
    <dgm:cxn modelId="{7F259294-2E5E-43BC-A25A-FBAAEEB1FB18}" type="presParOf" srcId="{87E5EF54-52ED-4DE4-9506-FE33D9A1F6D5}" destId="{EC75C618-3C5C-4215-BE72-71D3435B5055}" srcOrd="6" destOrd="0" presId="urn:microsoft.com/office/officeart/2005/8/layout/cycle1"/>
    <dgm:cxn modelId="{9676183A-6E58-4112-8625-EC815463FA4F}" type="presParOf" srcId="{87E5EF54-52ED-4DE4-9506-FE33D9A1F6D5}" destId="{D47EF897-E0AB-4643-A4BD-ACC6B559AC17}" srcOrd="7" destOrd="0" presId="urn:microsoft.com/office/officeart/2005/8/layout/cycle1"/>
    <dgm:cxn modelId="{9F6BE122-E786-481F-9F5B-5BDA988E45F5}" type="presParOf" srcId="{87E5EF54-52ED-4DE4-9506-FE33D9A1F6D5}" destId="{F05B31F6-EE7D-4C87-994D-BBF72A6849EB}" srcOrd="8" destOrd="0" presId="urn:microsoft.com/office/officeart/2005/8/layout/cycle1"/>
    <dgm:cxn modelId="{23A46688-F9E9-4A29-B420-95441B024ADA}" type="presParOf" srcId="{87E5EF54-52ED-4DE4-9506-FE33D9A1F6D5}" destId="{583046E6-EEE6-4891-9716-95A95E162B33}" srcOrd="9" destOrd="0" presId="urn:microsoft.com/office/officeart/2005/8/layout/cycle1"/>
    <dgm:cxn modelId="{556553CC-2EC1-4CD6-A734-231D87C35D07}" type="presParOf" srcId="{87E5EF54-52ED-4DE4-9506-FE33D9A1F6D5}" destId="{7D9001B1-2B94-49D0-9417-0FCB19830C24}" srcOrd="10" destOrd="0" presId="urn:microsoft.com/office/officeart/2005/8/layout/cycle1"/>
    <dgm:cxn modelId="{7F0CFAD4-CC19-4EBB-9CD1-C16F29FE85F4}" type="presParOf" srcId="{87E5EF54-52ED-4DE4-9506-FE33D9A1F6D5}" destId="{11612408-6D20-4D6A-8E5A-8CCAD9FE9523}" srcOrd="11" destOrd="0" presId="urn:microsoft.com/office/officeart/2005/8/layout/cycle1"/>
    <dgm:cxn modelId="{8B9AFFD1-938E-44DF-8489-D5F374ECA101}" type="presParOf" srcId="{87E5EF54-52ED-4DE4-9506-FE33D9A1F6D5}" destId="{8D4F87BE-9CC5-4288-9381-31DB179F5A28}" srcOrd="12" destOrd="0" presId="urn:microsoft.com/office/officeart/2005/8/layout/cycle1"/>
    <dgm:cxn modelId="{956981BA-B5D2-40B9-85CD-B21A875AD7C2}" type="presParOf" srcId="{87E5EF54-52ED-4DE4-9506-FE33D9A1F6D5}" destId="{E2D50F13-6D4D-434D-8064-8815DB9648FA}" srcOrd="13" destOrd="0" presId="urn:microsoft.com/office/officeart/2005/8/layout/cycle1"/>
    <dgm:cxn modelId="{52CC3F70-7484-4BCC-B0FB-3288644BE670}" type="presParOf" srcId="{87E5EF54-52ED-4DE4-9506-FE33D9A1F6D5}" destId="{F1B30027-F488-423C-958F-E3F5BE182229}" srcOrd="14" destOrd="0" presId="urn:microsoft.com/office/officeart/2005/8/layout/cycle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2303865-8CFC-4FDF-AD7B-8FCC7FFBB314}"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ADBD2737-D11A-485C-8AF3-AD19618AA97A}">
      <dgm:prSet phldrT="[Text]"/>
      <dgm:spPr/>
      <dgm:t>
        <a:bodyPr/>
        <a:lstStyle/>
        <a:p>
          <a:r>
            <a:rPr lang="en-US" dirty="0" smtClean="0"/>
            <a:t>THE</a:t>
          </a:r>
          <a:endParaRPr lang="en-US" dirty="0"/>
        </a:p>
      </dgm:t>
    </dgm:pt>
    <dgm:pt modelId="{B26A814C-2D84-4C72-9A1B-5A92078B6E97}" type="parTrans" cxnId="{2849DBE7-939D-4DEE-AEB6-CA72F0CFD7AA}">
      <dgm:prSet/>
      <dgm:spPr/>
      <dgm:t>
        <a:bodyPr/>
        <a:lstStyle/>
        <a:p>
          <a:endParaRPr lang="en-US"/>
        </a:p>
      </dgm:t>
    </dgm:pt>
    <dgm:pt modelId="{65573E7E-A641-4B73-B941-BCD76665A992}" type="sibTrans" cxnId="{2849DBE7-939D-4DEE-AEB6-CA72F0CFD7AA}">
      <dgm:prSet/>
      <dgm:spPr/>
      <dgm:t>
        <a:bodyPr/>
        <a:lstStyle/>
        <a:p>
          <a:endParaRPr lang="en-US"/>
        </a:p>
      </dgm:t>
    </dgm:pt>
    <dgm:pt modelId="{F36C0BCA-7021-4DD9-A3EA-B32D380485D0}">
      <dgm:prSet phldrT="[Text]"/>
      <dgm:spPr/>
      <dgm:t>
        <a:bodyPr/>
        <a:lstStyle/>
        <a:p>
          <a:r>
            <a:rPr lang="en-US" dirty="0" smtClean="0"/>
            <a:t>OBEDIENT </a:t>
          </a:r>
          <a:endParaRPr lang="en-US" dirty="0"/>
        </a:p>
      </dgm:t>
    </dgm:pt>
    <dgm:pt modelId="{6B6F6EBA-2E67-4F35-BD3A-E4082E9F22BA}" type="parTrans" cxnId="{7C12B92A-DAD7-4313-B9AE-058EC67A3A5F}">
      <dgm:prSet/>
      <dgm:spPr/>
      <dgm:t>
        <a:bodyPr/>
        <a:lstStyle/>
        <a:p>
          <a:endParaRPr lang="en-US"/>
        </a:p>
      </dgm:t>
    </dgm:pt>
    <dgm:pt modelId="{6011A45B-F2E9-4E48-A801-44E6866A9330}" type="sibTrans" cxnId="{7C12B92A-DAD7-4313-B9AE-058EC67A3A5F}">
      <dgm:prSet/>
      <dgm:spPr/>
      <dgm:t>
        <a:bodyPr/>
        <a:lstStyle/>
        <a:p>
          <a:endParaRPr lang="en-US"/>
        </a:p>
      </dgm:t>
    </dgm:pt>
    <dgm:pt modelId="{1593B66B-F9A2-4157-ABD5-76BBA6C34305}">
      <dgm:prSet phldrT="[Text]"/>
      <dgm:spPr/>
      <dgm:t>
        <a:bodyPr/>
        <a:lstStyle/>
        <a:p>
          <a:r>
            <a:rPr lang="en-US" dirty="0" smtClean="0"/>
            <a:t>CHRISTIAN</a:t>
          </a:r>
          <a:endParaRPr lang="en-US" dirty="0"/>
        </a:p>
      </dgm:t>
    </dgm:pt>
    <dgm:pt modelId="{6469E46E-FE5F-4FED-92F9-52DEE14736A3}" type="parTrans" cxnId="{07903E39-EABE-4804-B8EA-390858563E35}">
      <dgm:prSet/>
      <dgm:spPr/>
      <dgm:t>
        <a:bodyPr/>
        <a:lstStyle/>
        <a:p>
          <a:endParaRPr lang="en-US"/>
        </a:p>
      </dgm:t>
    </dgm:pt>
    <dgm:pt modelId="{93A20FBC-D7BE-4FBB-A8D8-CEA812371DC6}" type="sibTrans" cxnId="{07903E39-EABE-4804-B8EA-390858563E35}">
      <dgm:prSet/>
      <dgm:spPr/>
      <dgm:t>
        <a:bodyPr/>
        <a:lstStyle/>
        <a:p>
          <a:endParaRPr lang="en-US"/>
        </a:p>
      </dgm:t>
    </dgm:pt>
    <dgm:pt modelId="{96C69AA0-E968-44C1-9B42-87AE92F2BACA}">
      <dgm:prSet phldrT="[Text]"/>
      <dgm:spPr/>
      <dgm:t>
        <a:bodyPr/>
        <a:lstStyle/>
        <a:p>
          <a:r>
            <a:rPr lang="en-US" dirty="0" smtClean="0"/>
            <a:t>IN </a:t>
          </a:r>
          <a:endParaRPr lang="en-US" dirty="0"/>
        </a:p>
      </dgm:t>
    </dgm:pt>
    <dgm:pt modelId="{D25E2F2E-5020-47D7-AECF-3C87C0AE7BF1}" type="parTrans" cxnId="{8DA7BC82-365D-458C-B200-A620B2DFED90}">
      <dgm:prSet/>
      <dgm:spPr/>
      <dgm:t>
        <a:bodyPr/>
        <a:lstStyle/>
        <a:p>
          <a:endParaRPr lang="en-US"/>
        </a:p>
      </dgm:t>
    </dgm:pt>
    <dgm:pt modelId="{AF44D510-4304-4586-9206-A730C9A16B00}" type="sibTrans" cxnId="{8DA7BC82-365D-458C-B200-A620B2DFED90}">
      <dgm:prSet/>
      <dgm:spPr/>
      <dgm:t>
        <a:bodyPr/>
        <a:lstStyle/>
        <a:p>
          <a:endParaRPr lang="en-US"/>
        </a:p>
      </dgm:t>
    </dgm:pt>
    <dgm:pt modelId="{77681B89-205B-4B3C-8D46-3513AF3F93DE}">
      <dgm:prSet phldrT="[Text]"/>
      <dgm:spPr/>
      <dgm:t>
        <a:bodyPr/>
        <a:lstStyle/>
        <a:p>
          <a:r>
            <a:rPr lang="en-US" dirty="0" smtClean="0"/>
            <a:t>ACTION</a:t>
          </a:r>
          <a:endParaRPr lang="en-US" dirty="0"/>
        </a:p>
      </dgm:t>
    </dgm:pt>
    <dgm:pt modelId="{601379EF-8B92-4597-86F4-47F9E1F9AAD0}" type="parTrans" cxnId="{1CB47672-1D62-4701-9C82-268947D83AB5}">
      <dgm:prSet/>
      <dgm:spPr/>
      <dgm:t>
        <a:bodyPr/>
        <a:lstStyle/>
        <a:p>
          <a:endParaRPr lang="en-US"/>
        </a:p>
      </dgm:t>
    </dgm:pt>
    <dgm:pt modelId="{A4558473-29FE-4214-8C71-DD84EF018559}" type="sibTrans" cxnId="{1CB47672-1D62-4701-9C82-268947D83AB5}">
      <dgm:prSet/>
      <dgm:spPr/>
      <dgm:t>
        <a:bodyPr/>
        <a:lstStyle/>
        <a:p>
          <a:endParaRPr lang="en-US"/>
        </a:p>
      </dgm:t>
    </dgm:pt>
    <dgm:pt modelId="{87E5EF54-52ED-4DE4-9506-FE33D9A1F6D5}" type="pres">
      <dgm:prSet presAssocID="{52303865-8CFC-4FDF-AD7B-8FCC7FFBB314}" presName="cycle" presStyleCnt="0">
        <dgm:presLayoutVars>
          <dgm:dir/>
          <dgm:resizeHandles val="exact"/>
        </dgm:presLayoutVars>
      </dgm:prSet>
      <dgm:spPr/>
      <dgm:t>
        <a:bodyPr/>
        <a:lstStyle/>
        <a:p>
          <a:endParaRPr lang="en-US"/>
        </a:p>
      </dgm:t>
    </dgm:pt>
    <dgm:pt modelId="{911E3C5B-2017-4C27-900E-0913B8FB872A}" type="pres">
      <dgm:prSet presAssocID="{ADBD2737-D11A-485C-8AF3-AD19618AA97A}" presName="dummy" presStyleCnt="0"/>
      <dgm:spPr/>
    </dgm:pt>
    <dgm:pt modelId="{BA18A0A3-4D76-4DA9-8333-A4D80412DB0D}" type="pres">
      <dgm:prSet presAssocID="{ADBD2737-D11A-485C-8AF3-AD19618AA97A}" presName="node" presStyleLbl="revTx" presStyleIdx="0" presStyleCnt="5">
        <dgm:presLayoutVars>
          <dgm:bulletEnabled val="1"/>
        </dgm:presLayoutVars>
      </dgm:prSet>
      <dgm:spPr/>
      <dgm:t>
        <a:bodyPr/>
        <a:lstStyle/>
        <a:p>
          <a:endParaRPr lang="en-US"/>
        </a:p>
      </dgm:t>
    </dgm:pt>
    <dgm:pt modelId="{1060743C-9428-4047-9AAC-50E62F6799F3}" type="pres">
      <dgm:prSet presAssocID="{65573E7E-A641-4B73-B941-BCD76665A992}" presName="sibTrans" presStyleLbl="node1" presStyleIdx="0" presStyleCnt="5"/>
      <dgm:spPr/>
      <dgm:t>
        <a:bodyPr/>
        <a:lstStyle/>
        <a:p>
          <a:endParaRPr lang="en-US"/>
        </a:p>
      </dgm:t>
    </dgm:pt>
    <dgm:pt modelId="{A84D544F-D8DC-42E1-B586-F9325A9D9FF7}" type="pres">
      <dgm:prSet presAssocID="{F36C0BCA-7021-4DD9-A3EA-B32D380485D0}" presName="dummy" presStyleCnt="0"/>
      <dgm:spPr/>
    </dgm:pt>
    <dgm:pt modelId="{54BC420B-8114-4C52-93B9-AFFFF47FBCB5}" type="pres">
      <dgm:prSet presAssocID="{F36C0BCA-7021-4DD9-A3EA-B32D380485D0}" presName="node" presStyleLbl="revTx" presStyleIdx="1" presStyleCnt="5">
        <dgm:presLayoutVars>
          <dgm:bulletEnabled val="1"/>
        </dgm:presLayoutVars>
      </dgm:prSet>
      <dgm:spPr/>
      <dgm:t>
        <a:bodyPr/>
        <a:lstStyle/>
        <a:p>
          <a:endParaRPr lang="en-US"/>
        </a:p>
      </dgm:t>
    </dgm:pt>
    <dgm:pt modelId="{DE5EE1F0-E3D7-4D47-8A1E-CE82795C230A}" type="pres">
      <dgm:prSet presAssocID="{6011A45B-F2E9-4E48-A801-44E6866A9330}" presName="sibTrans" presStyleLbl="node1" presStyleIdx="1" presStyleCnt="5"/>
      <dgm:spPr/>
      <dgm:t>
        <a:bodyPr/>
        <a:lstStyle/>
        <a:p>
          <a:endParaRPr lang="en-US"/>
        </a:p>
      </dgm:t>
    </dgm:pt>
    <dgm:pt modelId="{EC75C618-3C5C-4215-BE72-71D3435B5055}" type="pres">
      <dgm:prSet presAssocID="{1593B66B-F9A2-4157-ABD5-76BBA6C34305}" presName="dummy" presStyleCnt="0"/>
      <dgm:spPr/>
    </dgm:pt>
    <dgm:pt modelId="{D47EF897-E0AB-4643-A4BD-ACC6B559AC17}" type="pres">
      <dgm:prSet presAssocID="{1593B66B-F9A2-4157-ABD5-76BBA6C34305}" presName="node" presStyleLbl="revTx" presStyleIdx="2" presStyleCnt="5">
        <dgm:presLayoutVars>
          <dgm:bulletEnabled val="1"/>
        </dgm:presLayoutVars>
      </dgm:prSet>
      <dgm:spPr/>
      <dgm:t>
        <a:bodyPr/>
        <a:lstStyle/>
        <a:p>
          <a:endParaRPr lang="en-US"/>
        </a:p>
      </dgm:t>
    </dgm:pt>
    <dgm:pt modelId="{F05B31F6-EE7D-4C87-994D-BBF72A6849EB}" type="pres">
      <dgm:prSet presAssocID="{93A20FBC-D7BE-4FBB-A8D8-CEA812371DC6}" presName="sibTrans" presStyleLbl="node1" presStyleIdx="2" presStyleCnt="5"/>
      <dgm:spPr/>
      <dgm:t>
        <a:bodyPr/>
        <a:lstStyle/>
        <a:p>
          <a:endParaRPr lang="en-US"/>
        </a:p>
      </dgm:t>
    </dgm:pt>
    <dgm:pt modelId="{583046E6-EEE6-4891-9716-95A95E162B33}" type="pres">
      <dgm:prSet presAssocID="{96C69AA0-E968-44C1-9B42-87AE92F2BACA}" presName="dummy" presStyleCnt="0"/>
      <dgm:spPr/>
    </dgm:pt>
    <dgm:pt modelId="{7D9001B1-2B94-49D0-9417-0FCB19830C24}" type="pres">
      <dgm:prSet presAssocID="{96C69AA0-E968-44C1-9B42-87AE92F2BACA}" presName="node" presStyleLbl="revTx" presStyleIdx="3" presStyleCnt="5">
        <dgm:presLayoutVars>
          <dgm:bulletEnabled val="1"/>
        </dgm:presLayoutVars>
      </dgm:prSet>
      <dgm:spPr/>
      <dgm:t>
        <a:bodyPr/>
        <a:lstStyle/>
        <a:p>
          <a:endParaRPr lang="en-US"/>
        </a:p>
      </dgm:t>
    </dgm:pt>
    <dgm:pt modelId="{11612408-6D20-4D6A-8E5A-8CCAD9FE9523}" type="pres">
      <dgm:prSet presAssocID="{AF44D510-4304-4586-9206-A730C9A16B00}" presName="sibTrans" presStyleLbl="node1" presStyleIdx="3" presStyleCnt="5"/>
      <dgm:spPr/>
      <dgm:t>
        <a:bodyPr/>
        <a:lstStyle/>
        <a:p>
          <a:endParaRPr lang="en-US"/>
        </a:p>
      </dgm:t>
    </dgm:pt>
    <dgm:pt modelId="{8D4F87BE-9CC5-4288-9381-31DB179F5A28}" type="pres">
      <dgm:prSet presAssocID="{77681B89-205B-4B3C-8D46-3513AF3F93DE}" presName="dummy" presStyleCnt="0"/>
      <dgm:spPr/>
    </dgm:pt>
    <dgm:pt modelId="{E2D50F13-6D4D-434D-8064-8815DB9648FA}" type="pres">
      <dgm:prSet presAssocID="{77681B89-205B-4B3C-8D46-3513AF3F93DE}" presName="node" presStyleLbl="revTx" presStyleIdx="4" presStyleCnt="5">
        <dgm:presLayoutVars>
          <dgm:bulletEnabled val="1"/>
        </dgm:presLayoutVars>
      </dgm:prSet>
      <dgm:spPr/>
      <dgm:t>
        <a:bodyPr/>
        <a:lstStyle/>
        <a:p>
          <a:endParaRPr lang="en-US"/>
        </a:p>
      </dgm:t>
    </dgm:pt>
    <dgm:pt modelId="{F1B30027-F488-423C-958F-E3F5BE182229}" type="pres">
      <dgm:prSet presAssocID="{A4558473-29FE-4214-8C71-DD84EF018559}" presName="sibTrans" presStyleLbl="node1" presStyleIdx="4" presStyleCnt="5" custScaleX="114518" custLinFactNeighborX="999" custLinFactNeighborY="9042"/>
      <dgm:spPr/>
      <dgm:t>
        <a:bodyPr/>
        <a:lstStyle/>
        <a:p>
          <a:endParaRPr lang="en-US"/>
        </a:p>
      </dgm:t>
    </dgm:pt>
  </dgm:ptLst>
  <dgm:cxnLst>
    <dgm:cxn modelId="{FF83CB8E-A254-444F-869D-827DA5321005}" type="presOf" srcId="{65573E7E-A641-4B73-B941-BCD76665A992}" destId="{1060743C-9428-4047-9AAC-50E62F6799F3}" srcOrd="0" destOrd="0" presId="urn:microsoft.com/office/officeart/2005/8/layout/cycle1"/>
    <dgm:cxn modelId="{0EF0B7EB-BB93-41A9-901C-F88D7DF71EF5}" type="presOf" srcId="{6011A45B-F2E9-4E48-A801-44E6866A9330}" destId="{DE5EE1F0-E3D7-4D47-8A1E-CE82795C230A}" srcOrd="0" destOrd="0" presId="urn:microsoft.com/office/officeart/2005/8/layout/cycle1"/>
    <dgm:cxn modelId="{8DA7BC82-365D-458C-B200-A620B2DFED90}" srcId="{52303865-8CFC-4FDF-AD7B-8FCC7FFBB314}" destId="{96C69AA0-E968-44C1-9B42-87AE92F2BACA}" srcOrd="3" destOrd="0" parTransId="{D25E2F2E-5020-47D7-AECF-3C87C0AE7BF1}" sibTransId="{AF44D510-4304-4586-9206-A730C9A16B00}"/>
    <dgm:cxn modelId="{9AF3F2BD-FB56-4AAB-B108-696D3654206F}" type="presOf" srcId="{96C69AA0-E968-44C1-9B42-87AE92F2BACA}" destId="{7D9001B1-2B94-49D0-9417-0FCB19830C24}" srcOrd="0" destOrd="0" presId="urn:microsoft.com/office/officeart/2005/8/layout/cycle1"/>
    <dgm:cxn modelId="{7C12B92A-DAD7-4313-B9AE-058EC67A3A5F}" srcId="{52303865-8CFC-4FDF-AD7B-8FCC7FFBB314}" destId="{F36C0BCA-7021-4DD9-A3EA-B32D380485D0}" srcOrd="1" destOrd="0" parTransId="{6B6F6EBA-2E67-4F35-BD3A-E4082E9F22BA}" sibTransId="{6011A45B-F2E9-4E48-A801-44E6866A9330}"/>
    <dgm:cxn modelId="{07903E39-EABE-4804-B8EA-390858563E35}" srcId="{52303865-8CFC-4FDF-AD7B-8FCC7FFBB314}" destId="{1593B66B-F9A2-4157-ABD5-76BBA6C34305}" srcOrd="2" destOrd="0" parTransId="{6469E46E-FE5F-4FED-92F9-52DEE14736A3}" sibTransId="{93A20FBC-D7BE-4FBB-A8D8-CEA812371DC6}"/>
    <dgm:cxn modelId="{1CB47672-1D62-4701-9C82-268947D83AB5}" srcId="{52303865-8CFC-4FDF-AD7B-8FCC7FFBB314}" destId="{77681B89-205B-4B3C-8D46-3513AF3F93DE}" srcOrd="4" destOrd="0" parTransId="{601379EF-8B92-4597-86F4-47F9E1F9AAD0}" sibTransId="{A4558473-29FE-4214-8C71-DD84EF018559}"/>
    <dgm:cxn modelId="{31C14173-3DCA-4B68-9AE0-827203956304}" type="presOf" srcId="{77681B89-205B-4B3C-8D46-3513AF3F93DE}" destId="{E2D50F13-6D4D-434D-8064-8815DB9648FA}" srcOrd="0" destOrd="0" presId="urn:microsoft.com/office/officeart/2005/8/layout/cycle1"/>
    <dgm:cxn modelId="{89BE3DF0-B26F-47B4-970C-B6AE032834B3}" type="presOf" srcId="{ADBD2737-D11A-485C-8AF3-AD19618AA97A}" destId="{BA18A0A3-4D76-4DA9-8333-A4D80412DB0D}" srcOrd="0" destOrd="0" presId="urn:microsoft.com/office/officeart/2005/8/layout/cycle1"/>
    <dgm:cxn modelId="{2849DBE7-939D-4DEE-AEB6-CA72F0CFD7AA}" srcId="{52303865-8CFC-4FDF-AD7B-8FCC7FFBB314}" destId="{ADBD2737-D11A-485C-8AF3-AD19618AA97A}" srcOrd="0" destOrd="0" parTransId="{B26A814C-2D84-4C72-9A1B-5A92078B6E97}" sibTransId="{65573E7E-A641-4B73-B941-BCD76665A992}"/>
    <dgm:cxn modelId="{866ACF11-2869-4A63-B9E5-4B27E0BBA0E4}" type="presOf" srcId="{1593B66B-F9A2-4157-ABD5-76BBA6C34305}" destId="{D47EF897-E0AB-4643-A4BD-ACC6B559AC17}" srcOrd="0" destOrd="0" presId="urn:microsoft.com/office/officeart/2005/8/layout/cycle1"/>
    <dgm:cxn modelId="{84D60BBE-99B0-465E-B552-DB855251BEA0}" type="presOf" srcId="{93A20FBC-D7BE-4FBB-A8D8-CEA812371DC6}" destId="{F05B31F6-EE7D-4C87-994D-BBF72A6849EB}" srcOrd="0" destOrd="0" presId="urn:microsoft.com/office/officeart/2005/8/layout/cycle1"/>
    <dgm:cxn modelId="{2C60CE0C-F9E1-40AD-8E55-44979DD603C4}" type="presOf" srcId="{AF44D510-4304-4586-9206-A730C9A16B00}" destId="{11612408-6D20-4D6A-8E5A-8CCAD9FE9523}" srcOrd="0" destOrd="0" presId="urn:microsoft.com/office/officeart/2005/8/layout/cycle1"/>
    <dgm:cxn modelId="{1932FF51-FBEF-4E2C-97AF-85AFFCED3C47}" type="presOf" srcId="{52303865-8CFC-4FDF-AD7B-8FCC7FFBB314}" destId="{87E5EF54-52ED-4DE4-9506-FE33D9A1F6D5}" srcOrd="0" destOrd="0" presId="urn:microsoft.com/office/officeart/2005/8/layout/cycle1"/>
    <dgm:cxn modelId="{3ADEBDEC-0F32-4176-8140-78FD9C4C17AE}" type="presOf" srcId="{A4558473-29FE-4214-8C71-DD84EF018559}" destId="{F1B30027-F488-423C-958F-E3F5BE182229}" srcOrd="0" destOrd="0" presId="urn:microsoft.com/office/officeart/2005/8/layout/cycle1"/>
    <dgm:cxn modelId="{A08A1D9F-A8A8-4877-9606-597A3DD52EB3}" type="presOf" srcId="{F36C0BCA-7021-4DD9-A3EA-B32D380485D0}" destId="{54BC420B-8114-4C52-93B9-AFFFF47FBCB5}" srcOrd="0" destOrd="0" presId="urn:microsoft.com/office/officeart/2005/8/layout/cycle1"/>
    <dgm:cxn modelId="{BF6224DD-BB8D-4503-9109-CE39E00621AD}" type="presParOf" srcId="{87E5EF54-52ED-4DE4-9506-FE33D9A1F6D5}" destId="{911E3C5B-2017-4C27-900E-0913B8FB872A}" srcOrd="0" destOrd="0" presId="urn:microsoft.com/office/officeart/2005/8/layout/cycle1"/>
    <dgm:cxn modelId="{F4D16964-CCB4-4FDF-9FB9-44FD264142CE}" type="presParOf" srcId="{87E5EF54-52ED-4DE4-9506-FE33D9A1F6D5}" destId="{BA18A0A3-4D76-4DA9-8333-A4D80412DB0D}" srcOrd="1" destOrd="0" presId="urn:microsoft.com/office/officeart/2005/8/layout/cycle1"/>
    <dgm:cxn modelId="{1FA23DEE-65E5-496A-9EC0-B054C723D1D4}" type="presParOf" srcId="{87E5EF54-52ED-4DE4-9506-FE33D9A1F6D5}" destId="{1060743C-9428-4047-9AAC-50E62F6799F3}" srcOrd="2" destOrd="0" presId="urn:microsoft.com/office/officeart/2005/8/layout/cycle1"/>
    <dgm:cxn modelId="{A38BFB0B-C5F6-4B86-AE3B-D41AD6D7869B}" type="presParOf" srcId="{87E5EF54-52ED-4DE4-9506-FE33D9A1F6D5}" destId="{A84D544F-D8DC-42E1-B586-F9325A9D9FF7}" srcOrd="3" destOrd="0" presId="urn:microsoft.com/office/officeart/2005/8/layout/cycle1"/>
    <dgm:cxn modelId="{F4A96B98-85D2-4E4B-BD25-D35ED328D376}" type="presParOf" srcId="{87E5EF54-52ED-4DE4-9506-FE33D9A1F6D5}" destId="{54BC420B-8114-4C52-93B9-AFFFF47FBCB5}" srcOrd="4" destOrd="0" presId="urn:microsoft.com/office/officeart/2005/8/layout/cycle1"/>
    <dgm:cxn modelId="{003C9336-DB1A-4EAD-8B5B-B5F4610563C3}" type="presParOf" srcId="{87E5EF54-52ED-4DE4-9506-FE33D9A1F6D5}" destId="{DE5EE1F0-E3D7-4D47-8A1E-CE82795C230A}" srcOrd="5" destOrd="0" presId="urn:microsoft.com/office/officeart/2005/8/layout/cycle1"/>
    <dgm:cxn modelId="{9D1D4F5E-D284-4C21-BA04-68C344646CA6}" type="presParOf" srcId="{87E5EF54-52ED-4DE4-9506-FE33D9A1F6D5}" destId="{EC75C618-3C5C-4215-BE72-71D3435B5055}" srcOrd="6" destOrd="0" presId="urn:microsoft.com/office/officeart/2005/8/layout/cycle1"/>
    <dgm:cxn modelId="{E183B0F5-0D8D-4E51-AC22-2BE9BDC0D334}" type="presParOf" srcId="{87E5EF54-52ED-4DE4-9506-FE33D9A1F6D5}" destId="{D47EF897-E0AB-4643-A4BD-ACC6B559AC17}" srcOrd="7" destOrd="0" presId="urn:microsoft.com/office/officeart/2005/8/layout/cycle1"/>
    <dgm:cxn modelId="{38EED1C3-90E3-42A5-967A-D125E85EE560}" type="presParOf" srcId="{87E5EF54-52ED-4DE4-9506-FE33D9A1F6D5}" destId="{F05B31F6-EE7D-4C87-994D-BBF72A6849EB}" srcOrd="8" destOrd="0" presId="urn:microsoft.com/office/officeart/2005/8/layout/cycle1"/>
    <dgm:cxn modelId="{9EB16FFE-7008-4F5E-B172-5AC30BB45059}" type="presParOf" srcId="{87E5EF54-52ED-4DE4-9506-FE33D9A1F6D5}" destId="{583046E6-EEE6-4891-9716-95A95E162B33}" srcOrd="9" destOrd="0" presId="urn:microsoft.com/office/officeart/2005/8/layout/cycle1"/>
    <dgm:cxn modelId="{A7EE1B6F-3026-4F98-9A74-31829AD64135}" type="presParOf" srcId="{87E5EF54-52ED-4DE4-9506-FE33D9A1F6D5}" destId="{7D9001B1-2B94-49D0-9417-0FCB19830C24}" srcOrd="10" destOrd="0" presId="urn:microsoft.com/office/officeart/2005/8/layout/cycle1"/>
    <dgm:cxn modelId="{FD48B6CB-662A-4D2F-9944-9C1557D122BF}" type="presParOf" srcId="{87E5EF54-52ED-4DE4-9506-FE33D9A1F6D5}" destId="{11612408-6D20-4D6A-8E5A-8CCAD9FE9523}" srcOrd="11" destOrd="0" presId="urn:microsoft.com/office/officeart/2005/8/layout/cycle1"/>
    <dgm:cxn modelId="{1B27B132-722D-4706-9798-35D647E74E43}" type="presParOf" srcId="{87E5EF54-52ED-4DE4-9506-FE33D9A1F6D5}" destId="{8D4F87BE-9CC5-4288-9381-31DB179F5A28}" srcOrd="12" destOrd="0" presId="urn:microsoft.com/office/officeart/2005/8/layout/cycle1"/>
    <dgm:cxn modelId="{63557026-3ED8-4263-A570-23C7772B04F8}" type="presParOf" srcId="{87E5EF54-52ED-4DE4-9506-FE33D9A1F6D5}" destId="{E2D50F13-6D4D-434D-8064-8815DB9648FA}" srcOrd="13" destOrd="0" presId="urn:microsoft.com/office/officeart/2005/8/layout/cycle1"/>
    <dgm:cxn modelId="{0C94C681-1D63-425D-BD07-E6045046BAD0}" type="presParOf" srcId="{87E5EF54-52ED-4DE4-9506-FE33D9A1F6D5}" destId="{F1B30027-F488-423C-958F-E3F5BE182229}" srcOrd="14" destOrd="0" presId="urn:microsoft.com/office/officeart/2005/8/layout/cycle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2303865-8CFC-4FDF-AD7B-8FCC7FFBB314}"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ADBD2737-D11A-485C-8AF3-AD19618AA97A}">
      <dgm:prSet phldrT="[Text]"/>
      <dgm:spPr/>
      <dgm:t>
        <a:bodyPr/>
        <a:lstStyle/>
        <a:p>
          <a:r>
            <a:rPr lang="en-US" dirty="0" smtClean="0"/>
            <a:t>THE</a:t>
          </a:r>
          <a:endParaRPr lang="en-US" dirty="0"/>
        </a:p>
      </dgm:t>
    </dgm:pt>
    <dgm:pt modelId="{B26A814C-2D84-4C72-9A1B-5A92078B6E97}" type="parTrans" cxnId="{2849DBE7-939D-4DEE-AEB6-CA72F0CFD7AA}">
      <dgm:prSet/>
      <dgm:spPr/>
      <dgm:t>
        <a:bodyPr/>
        <a:lstStyle/>
        <a:p>
          <a:endParaRPr lang="en-US"/>
        </a:p>
      </dgm:t>
    </dgm:pt>
    <dgm:pt modelId="{65573E7E-A641-4B73-B941-BCD76665A992}" type="sibTrans" cxnId="{2849DBE7-939D-4DEE-AEB6-CA72F0CFD7AA}">
      <dgm:prSet/>
      <dgm:spPr/>
      <dgm:t>
        <a:bodyPr/>
        <a:lstStyle/>
        <a:p>
          <a:endParaRPr lang="en-US"/>
        </a:p>
      </dgm:t>
    </dgm:pt>
    <dgm:pt modelId="{F36C0BCA-7021-4DD9-A3EA-B32D380485D0}">
      <dgm:prSet phldrT="[Text]"/>
      <dgm:spPr/>
      <dgm:t>
        <a:bodyPr/>
        <a:lstStyle/>
        <a:p>
          <a:r>
            <a:rPr lang="en-US" dirty="0" smtClean="0"/>
            <a:t>OBEDIENT </a:t>
          </a:r>
          <a:endParaRPr lang="en-US" dirty="0"/>
        </a:p>
      </dgm:t>
    </dgm:pt>
    <dgm:pt modelId="{6B6F6EBA-2E67-4F35-BD3A-E4082E9F22BA}" type="parTrans" cxnId="{7C12B92A-DAD7-4313-B9AE-058EC67A3A5F}">
      <dgm:prSet/>
      <dgm:spPr/>
      <dgm:t>
        <a:bodyPr/>
        <a:lstStyle/>
        <a:p>
          <a:endParaRPr lang="en-US"/>
        </a:p>
      </dgm:t>
    </dgm:pt>
    <dgm:pt modelId="{6011A45B-F2E9-4E48-A801-44E6866A9330}" type="sibTrans" cxnId="{7C12B92A-DAD7-4313-B9AE-058EC67A3A5F}">
      <dgm:prSet/>
      <dgm:spPr/>
      <dgm:t>
        <a:bodyPr/>
        <a:lstStyle/>
        <a:p>
          <a:endParaRPr lang="en-US"/>
        </a:p>
      </dgm:t>
    </dgm:pt>
    <dgm:pt modelId="{1593B66B-F9A2-4157-ABD5-76BBA6C34305}">
      <dgm:prSet phldrT="[Text]"/>
      <dgm:spPr/>
      <dgm:t>
        <a:bodyPr/>
        <a:lstStyle/>
        <a:p>
          <a:r>
            <a:rPr lang="en-US" dirty="0" smtClean="0"/>
            <a:t>CHRISTIAN</a:t>
          </a:r>
          <a:endParaRPr lang="en-US" dirty="0"/>
        </a:p>
      </dgm:t>
    </dgm:pt>
    <dgm:pt modelId="{6469E46E-FE5F-4FED-92F9-52DEE14736A3}" type="parTrans" cxnId="{07903E39-EABE-4804-B8EA-390858563E35}">
      <dgm:prSet/>
      <dgm:spPr/>
      <dgm:t>
        <a:bodyPr/>
        <a:lstStyle/>
        <a:p>
          <a:endParaRPr lang="en-US"/>
        </a:p>
      </dgm:t>
    </dgm:pt>
    <dgm:pt modelId="{93A20FBC-D7BE-4FBB-A8D8-CEA812371DC6}" type="sibTrans" cxnId="{07903E39-EABE-4804-B8EA-390858563E35}">
      <dgm:prSet/>
      <dgm:spPr/>
      <dgm:t>
        <a:bodyPr/>
        <a:lstStyle/>
        <a:p>
          <a:endParaRPr lang="en-US"/>
        </a:p>
      </dgm:t>
    </dgm:pt>
    <dgm:pt modelId="{96C69AA0-E968-44C1-9B42-87AE92F2BACA}">
      <dgm:prSet phldrT="[Text]"/>
      <dgm:spPr/>
      <dgm:t>
        <a:bodyPr/>
        <a:lstStyle/>
        <a:p>
          <a:r>
            <a:rPr lang="en-US" dirty="0" smtClean="0"/>
            <a:t>IN </a:t>
          </a:r>
          <a:endParaRPr lang="en-US" dirty="0"/>
        </a:p>
      </dgm:t>
    </dgm:pt>
    <dgm:pt modelId="{D25E2F2E-5020-47D7-AECF-3C87C0AE7BF1}" type="parTrans" cxnId="{8DA7BC82-365D-458C-B200-A620B2DFED90}">
      <dgm:prSet/>
      <dgm:spPr/>
      <dgm:t>
        <a:bodyPr/>
        <a:lstStyle/>
        <a:p>
          <a:endParaRPr lang="en-US"/>
        </a:p>
      </dgm:t>
    </dgm:pt>
    <dgm:pt modelId="{AF44D510-4304-4586-9206-A730C9A16B00}" type="sibTrans" cxnId="{8DA7BC82-365D-458C-B200-A620B2DFED90}">
      <dgm:prSet/>
      <dgm:spPr/>
      <dgm:t>
        <a:bodyPr/>
        <a:lstStyle/>
        <a:p>
          <a:endParaRPr lang="en-US"/>
        </a:p>
      </dgm:t>
    </dgm:pt>
    <dgm:pt modelId="{77681B89-205B-4B3C-8D46-3513AF3F93DE}">
      <dgm:prSet phldrT="[Text]"/>
      <dgm:spPr/>
      <dgm:t>
        <a:bodyPr/>
        <a:lstStyle/>
        <a:p>
          <a:r>
            <a:rPr lang="en-US" dirty="0" smtClean="0"/>
            <a:t>ACTION</a:t>
          </a:r>
          <a:endParaRPr lang="en-US" dirty="0"/>
        </a:p>
      </dgm:t>
    </dgm:pt>
    <dgm:pt modelId="{601379EF-8B92-4597-86F4-47F9E1F9AAD0}" type="parTrans" cxnId="{1CB47672-1D62-4701-9C82-268947D83AB5}">
      <dgm:prSet/>
      <dgm:spPr/>
      <dgm:t>
        <a:bodyPr/>
        <a:lstStyle/>
        <a:p>
          <a:endParaRPr lang="en-US"/>
        </a:p>
      </dgm:t>
    </dgm:pt>
    <dgm:pt modelId="{A4558473-29FE-4214-8C71-DD84EF018559}" type="sibTrans" cxnId="{1CB47672-1D62-4701-9C82-268947D83AB5}">
      <dgm:prSet/>
      <dgm:spPr/>
      <dgm:t>
        <a:bodyPr/>
        <a:lstStyle/>
        <a:p>
          <a:endParaRPr lang="en-US"/>
        </a:p>
      </dgm:t>
    </dgm:pt>
    <dgm:pt modelId="{87E5EF54-52ED-4DE4-9506-FE33D9A1F6D5}" type="pres">
      <dgm:prSet presAssocID="{52303865-8CFC-4FDF-AD7B-8FCC7FFBB314}" presName="cycle" presStyleCnt="0">
        <dgm:presLayoutVars>
          <dgm:dir/>
          <dgm:resizeHandles val="exact"/>
        </dgm:presLayoutVars>
      </dgm:prSet>
      <dgm:spPr/>
      <dgm:t>
        <a:bodyPr/>
        <a:lstStyle/>
        <a:p>
          <a:endParaRPr lang="en-US"/>
        </a:p>
      </dgm:t>
    </dgm:pt>
    <dgm:pt modelId="{911E3C5B-2017-4C27-900E-0913B8FB872A}" type="pres">
      <dgm:prSet presAssocID="{ADBD2737-D11A-485C-8AF3-AD19618AA97A}" presName="dummy" presStyleCnt="0"/>
      <dgm:spPr/>
    </dgm:pt>
    <dgm:pt modelId="{BA18A0A3-4D76-4DA9-8333-A4D80412DB0D}" type="pres">
      <dgm:prSet presAssocID="{ADBD2737-D11A-485C-8AF3-AD19618AA97A}" presName="node" presStyleLbl="revTx" presStyleIdx="0" presStyleCnt="5">
        <dgm:presLayoutVars>
          <dgm:bulletEnabled val="1"/>
        </dgm:presLayoutVars>
      </dgm:prSet>
      <dgm:spPr/>
      <dgm:t>
        <a:bodyPr/>
        <a:lstStyle/>
        <a:p>
          <a:endParaRPr lang="en-US"/>
        </a:p>
      </dgm:t>
    </dgm:pt>
    <dgm:pt modelId="{1060743C-9428-4047-9AAC-50E62F6799F3}" type="pres">
      <dgm:prSet presAssocID="{65573E7E-A641-4B73-B941-BCD76665A992}" presName="sibTrans" presStyleLbl="node1" presStyleIdx="0" presStyleCnt="5"/>
      <dgm:spPr/>
      <dgm:t>
        <a:bodyPr/>
        <a:lstStyle/>
        <a:p>
          <a:endParaRPr lang="en-US"/>
        </a:p>
      </dgm:t>
    </dgm:pt>
    <dgm:pt modelId="{A84D544F-D8DC-42E1-B586-F9325A9D9FF7}" type="pres">
      <dgm:prSet presAssocID="{F36C0BCA-7021-4DD9-A3EA-B32D380485D0}" presName="dummy" presStyleCnt="0"/>
      <dgm:spPr/>
    </dgm:pt>
    <dgm:pt modelId="{54BC420B-8114-4C52-93B9-AFFFF47FBCB5}" type="pres">
      <dgm:prSet presAssocID="{F36C0BCA-7021-4DD9-A3EA-B32D380485D0}" presName="node" presStyleLbl="revTx" presStyleIdx="1" presStyleCnt="5">
        <dgm:presLayoutVars>
          <dgm:bulletEnabled val="1"/>
        </dgm:presLayoutVars>
      </dgm:prSet>
      <dgm:spPr/>
      <dgm:t>
        <a:bodyPr/>
        <a:lstStyle/>
        <a:p>
          <a:endParaRPr lang="en-US"/>
        </a:p>
      </dgm:t>
    </dgm:pt>
    <dgm:pt modelId="{DE5EE1F0-E3D7-4D47-8A1E-CE82795C230A}" type="pres">
      <dgm:prSet presAssocID="{6011A45B-F2E9-4E48-A801-44E6866A9330}" presName="sibTrans" presStyleLbl="node1" presStyleIdx="1" presStyleCnt="5"/>
      <dgm:spPr/>
      <dgm:t>
        <a:bodyPr/>
        <a:lstStyle/>
        <a:p>
          <a:endParaRPr lang="en-US"/>
        </a:p>
      </dgm:t>
    </dgm:pt>
    <dgm:pt modelId="{EC75C618-3C5C-4215-BE72-71D3435B5055}" type="pres">
      <dgm:prSet presAssocID="{1593B66B-F9A2-4157-ABD5-76BBA6C34305}" presName="dummy" presStyleCnt="0"/>
      <dgm:spPr/>
    </dgm:pt>
    <dgm:pt modelId="{D47EF897-E0AB-4643-A4BD-ACC6B559AC17}" type="pres">
      <dgm:prSet presAssocID="{1593B66B-F9A2-4157-ABD5-76BBA6C34305}" presName="node" presStyleLbl="revTx" presStyleIdx="2" presStyleCnt="5">
        <dgm:presLayoutVars>
          <dgm:bulletEnabled val="1"/>
        </dgm:presLayoutVars>
      </dgm:prSet>
      <dgm:spPr/>
      <dgm:t>
        <a:bodyPr/>
        <a:lstStyle/>
        <a:p>
          <a:endParaRPr lang="en-US"/>
        </a:p>
      </dgm:t>
    </dgm:pt>
    <dgm:pt modelId="{F05B31F6-EE7D-4C87-994D-BBF72A6849EB}" type="pres">
      <dgm:prSet presAssocID="{93A20FBC-D7BE-4FBB-A8D8-CEA812371DC6}" presName="sibTrans" presStyleLbl="node1" presStyleIdx="2" presStyleCnt="5"/>
      <dgm:spPr/>
      <dgm:t>
        <a:bodyPr/>
        <a:lstStyle/>
        <a:p>
          <a:endParaRPr lang="en-US"/>
        </a:p>
      </dgm:t>
    </dgm:pt>
    <dgm:pt modelId="{583046E6-EEE6-4891-9716-95A95E162B33}" type="pres">
      <dgm:prSet presAssocID="{96C69AA0-E968-44C1-9B42-87AE92F2BACA}" presName="dummy" presStyleCnt="0"/>
      <dgm:spPr/>
    </dgm:pt>
    <dgm:pt modelId="{7D9001B1-2B94-49D0-9417-0FCB19830C24}" type="pres">
      <dgm:prSet presAssocID="{96C69AA0-E968-44C1-9B42-87AE92F2BACA}" presName="node" presStyleLbl="revTx" presStyleIdx="3" presStyleCnt="5">
        <dgm:presLayoutVars>
          <dgm:bulletEnabled val="1"/>
        </dgm:presLayoutVars>
      </dgm:prSet>
      <dgm:spPr/>
      <dgm:t>
        <a:bodyPr/>
        <a:lstStyle/>
        <a:p>
          <a:endParaRPr lang="en-US"/>
        </a:p>
      </dgm:t>
    </dgm:pt>
    <dgm:pt modelId="{11612408-6D20-4D6A-8E5A-8CCAD9FE9523}" type="pres">
      <dgm:prSet presAssocID="{AF44D510-4304-4586-9206-A730C9A16B00}" presName="sibTrans" presStyleLbl="node1" presStyleIdx="3" presStyleCnt="5"/>
      <dgm:spPr/>
      <dgm:t>
        <a:bodyPr/>
        <a:lstStyle/>
        <a:p>
          <a:endParaRPr lang="en-US"/>
        </a:p>
      </dgm:t>
    </dgm:pt>
    <dgm:pt modelId="{8D4F87BE-9CC5-4288-9381-31DB179F5A28}" type="pres">
      <dgm:prSet presAssocID="{77681B89-205B-4B3C-8D46-3513AF3F93DE}" presName="dummy" presStyleCnt="0"/>
      <dgm:spPr/>
    </dgm:pt>
    <dgm:pt modelId="{E2D50F13-6D4D-434D-8064-8815DB9648FA}" type="pres">
      <dgm:prSet presAssocID="{77681B89-205B-4B3C-8D46-3513AF3F93DE}" presName="node" presStyleLbl="revTx" presStyleIdx="4" presStyleCnt="5">
        <dgm:presLayoutVars>
          <dgm:bulletEnabled val="1"/>
        </dgm:presLayoutVars>
      </dgm:prSet>
      <dgm:spPr/>
      <dgm:t>
        <a:bodyPr/>
        <a:lstStyle/>
        <a:p>
          <a:endParaRPr lang="en-US"/>
        </a:p>
      </dgm:t>
    </dgm:pt>
    <dgm:pt modelId="{F1B30027-F488-423C-958F-E3F5BE182229}" type="pres">
      <dgm:prSet presAssocID="{A4558473-29FE-4214-8C71-DD84EF018559}" presName="sibTrans" presStyleLbl="node1" presStyleIdx="4" presStyleCnt="5" custScaleX="114518" custLinFactNeighborX="999" custLinFactNeighborY="9042"/>
      <dgm:spPr/>
      <dgm:t>
        <a:bodyPr/>
        <a:lstStyle/>
        <a:p>
          <a:endParaRPr lang="en-US"/>
        </a:p>
      </dgm:t>
    </dgm:pt>
  </dgm:ptLst>
  <dgm:cxnLst>
    <dgm:cxn modelId="{9FC3A396-272D-49D2-B13F-608F7B329920}" type="presOf" srcId="{93A20FBC-D7BE-4FBB-A8D8-CEA812371DC6}" destId="{F05B31F6-EE7D-4C87-994D-BBF72A6849EB}" srcOrd="0" destOrd="0" presId="urn:microsoft.com/office/officeart/2005/8/layout/cycle1"/>
    <dgm:cxn modelId="{1A51FB07-B0D3-4AC6-8852-1839D5698F97}" type="presOf" srcId="{ADBD2737-D11A-485C-8AF3-AD19618AA97A}" destId="{BA18A0A3-4D76-4DA9-8333-A4D80412DB0D}" srcOrd="0" destOrd="0" presId="urn:microsoft.com/office/officeart/2005/8/layout/cycle1"/>
    <dgm:cxn modelId="{858DB011-90AF-471E-8D30-154FDEDBA583}" type="presOf" srcId="{77681B89-205B-4B3C-8D46-3513AF3F93DE}" destId="{E2D50F13-6D4D-434D-8064-8815DB9648FA}" srcOrd="0" destOrd="0" presId="urn:microsoft.com/office/officeart/2005/8/layout/cycle1"/>
    <dgm:cxn modelId="{4033D806-3433-4706-AFF7-C00B6E150AA9}" type="presOf" srcId="{F36C0BCA-7021-4DD9-A3EA-B32D380485D0}" destId="{54BC420B-8114-4C52-93B9-AFFFF47FBCB5}" srcOrd="0" destOrd="0" presId="urn:microsoft.com/office/officeart/2005/8/layout/cycle1"/>
    <dgm:cxn modelId="{A9E3CD96-1D86-4A07-A205-B6AF8E54D6AC}" type="presOf" srcId="{6011A45B-F2E9-4E48-A801-44E6866A9330}" destId="{DE5EE1F0-E3D7-4D47-8A1E-CE82795C230A}" srcOrd="0" destOrd="0" presId="urn:microsoft.com/office/officeart/2005/8/layout/cycle1"/>
    <dgm:cxn modelId="{8DA7BC82-365D-458C-B200-A620B2DFED90}" srcId="{52303865-8CFC-4FDF-AD7B-8FCC7FFBB314}" destId="{96C69AA0-E968-44C1-9B42-87AE92F2BACA}" srcOrd="3" destOrd="0" parTransId="{D25E2F2E-5020-47D7-AECF-3C87C0AE7BF1}" sibTransId="{AF44D510-4304-4586-9206-A730C9A16B00}"/>
    <dgm:cxn modelId="{E95CFAD2-F2B7-4B49-AE27-197DE95A3C12}" type="presOf" srcId="{52303865-8CFC-4FDF-AD7B-8FCC7FFBB314}" destId="{87E5EF54-52ED-4DE4-9506-FE33D9A1F6D5}" srcOrd="0" destOrd="0" presId="urn:microsoft.com/office/officeart/2005/8/layout/cycle1"/>
    <dgm:cxn modelId="{CF098CE3-78EC-4805-A19E-4A353EFEDE40}" type="presOf" srcId="{AF44D510-4304-4586-9206-A730C9A16B00}" destId="{11612408-6D20-4D6A-8E5A-8CCAD9FE9523}" srcOrd="0" destOrd="0" presId="urn:microsoft.com/office/officeart/2005/8/layout/cycle1"/>
    <dgm:cxn modelId="{7C12B92A-DAD7-4313-B9AE-058EC67A3A5F}" srcId="{52303865-8CFC-4FDF-AD7B-8FCC7FFBB314}" destId="{F36C0BCA-7021-4DD9-A3EA-B32D380485D0}" srcOrd="1" destOrd="0" parTransId="{6B6F6EBA-2E67-4F35-BD3A-E4082E9F22BA}" sibTransId="{6011A45B-F2E9-4E48-A801-44E6866A9330}"/>
    <dgm:cxn modelId="{07903E39-EABE-4804-B8EA-390858563E35}" srcId="{52303865-8CFC-4FDF-AD7B-8FCC7FFBB314}" destId="{1593B66B-F9A2-4157-ABD5-76BBA6C34305}" srcOrd="2" destOrd="0" parTransId="{6469E46E-FE5F-4FED-92F9-52DEE14736A3}" sibTransId="{93A20FBC-D7BE-4FBB-A8D8-CEA812371DC6}"/>
    <dgm:cxn modelId="{1CB47672-1D62-4701-9C82-268947D83AB5}" srcId="{52303865-8CFC-4FDF-AD7B-8FCC7FFBB314}" destId="{77681B89-205B-4B3C-8D46-3513AF3F93DE}" srcOrd="4" destOrd="0" parTransId="{601379EF-8B92-4597-86F4-47F9E1F9AAD0}" sibTransId="{A4558473-29FE-4214-8C71-DD84EF018559}"/>
    <dgm:cxn modelId="{2849DBE7-939D-4DEE-AEB6-CA72F0CFD7AA}" srcId="{52303865-8CFC-4FDF-AD7B-8FCC7FFBB314}" destId="{ADBD2737-D11A-485C-8AF3-AD19618AA97A}" srcOrd="0" destOrd="0" parTransId="{B26A814C-2D84-4C72-9A1B-5A92078B6E97}" sibTransId="{65573E7E-A641-4B73-B941-BCD76665A992}"/>
    <dgm:cxn modelId="{3FDB1122-E6CA-4483-A064-2044A7492ADD}" type="presOf" srcId="{96C69AA0-E968-44C1-9B42-87AE92F2BACA}" destId="{7D9001B1-2B94-49D0-9417-0FCB19830C24}" srcOrd="0" destOrd="0" presId="urn:microsoft.com/office/officeart/2005/8/layout/cycle1"/>
    <dgm:cxn modelId="{71CD2148-41EA-4414-9138-66278470F0B7}" type="presOf" srcId="{65573E7E-A641-4B73-B941-BCD76665A992}" destId="{1060743C-9428-4047-9AAC-50E62F6799F3}" srcOrd="0" destOrd="0" presId="urn:microsoft.com/office/officeart/2005/8/layout/cycle1"/>
    <dgm:cxn modelId="{C9DCE033-C976-4348-8E1B-543DDB3D38A2}" type="presOf" srcId="{1593B66B-F9A2-4157-ABD5-76BBA6C34305}" destId="{D47EF897-E0AB-4643-A4BD-ACC6B559AC17}" srcOrd="0" destOrd="0" presId="urn:microsoft.com/office/officeart/2005/8/layout/cycle1"/>
    <dgm:cxn modelId="{7A0F1288-5A3E-482A-8D1A-F34F2C546D29}" type="presOf" srcId="{A4558473-29FE-4214-8C71-DD84EF018559}" destId="{F1B30027-F488-423C-958F-E3F5BE182229}" srcOrd="0" destOrd="0" presId="urn:microsoft.com/office/officeart/2005/8/layout/cycle1"/>
    <dgm:cxn modelId="{6FC7D3DE-072C-4DC6-81FF-82F929C53021}" type="presParOf" srcId="{87E5EF54-52ED-4DE4-9506-FE33D9A1F6D5}" destId="{911E3C5B-2017-4C27-900E-0913B8FB872A}" srcOrd="0" destOrd="0" presId="urn:microsoft.com/office/officeart/2005/8/layout/cycle1"/>
    <dgm:cxn modelId="{C464D179-17BF-4497-9445-355302D13246}" type="presParOf" srcId="{87E5EF54-52ED-4DE4-9506-FE33D9A1F6D5}" destId="{BA18A0A3-4D76-4DA9-8333-A4D80412DB0D}" srcOrd="1" destOrd="0" presId="urn:microsoft.com/office/officeart/2005/8/layout/cycle1"/>
    <dgm:cxn modelId="{B6C7AFDC-289E-4EB0-BA12-CE2666A02E81}" type="presParOf" srcId="{87E5EF54-52ED-4DE4-9506-FE33D9A1F6D5}" destId="{1060743C-9428-4047-9AAC-50E62F6799F3}" srcOrd="2" destOrd="0" presId="urn:microsoft.com/office/officeart/2005/8/layout/cycle1"/>
    <dgm:cxn modelId="{2728EC2E-28F5-49C6-94AD-3CB176547EA8}" type="presParOf" srcId="{87E5EF54-52ED-4DE4-9506-FE33D9A1F6D5}" destId="{A84D544F-D8DC-42E1-B586-F9325A9D9FF7}" srcOrd="3" destOrd="0" presId="urn:microsoft.com/office/officeart/2005/8/layout/cycle1"/>
    <dgm:cxn modelId="{4A164382-085D-47B1-AF0F-F7996728A562}" type="presParOf" srcId="{87E5EF54-52ED-4DE4-9506-FE33D9A1F6D5}" destId="{54BC420B-8114-4C52-93B9-AFFFF47FBCB5}" srcOrd="4" destOrd="0" presId="urn:microsoft.com/office/officeart/2005/8/layout/cycle1"/>
    <dgm:cxn modelId="{F7E2AA4F-21F0-43FD-832E-12A67D8039A6}" type="presParOf" srcId="{87E5EF54-52ED-4DE4-9506-FE33D9A1F6D5}" destId="{DE5EE1F0-E3D7-4D47-8A1E-CE82795C230A}" srcOrd="5" destOrd="0" presId="urn:microsoft.com/office/officeart/2005/8/layout/cycle1"/>
    <dgm:cxn modelId="{0A5C03B6-F4D5-43C1-AD3A-238AE9C015B0}" type="presParOf" srcId="{87E5EF54-52ED-4DE4-9506-FE33D9A1F6D5}" destId="{EC75C618-3C5C-4215-BE72-71D3435B5055}" srcOrd="6" destOrd="0" presId="urn:microsoft.com/office/officeart/2005/8/layout/cycle1"/>
    <dgm:cxn modelId="{34E7A67A-780D-4693-9115-781EF020522D}" type="presParOf" srcId="{87E5EF54-52ED-4DE4-9506-FE33D9A1F6D5}" destId="{D47EF897-E0AB-4643-A4BD-ACC6B559AC17}" srcOrd="7" destOrd="0" presId="urn:microsoft.com/office/officeart/2005/8/layout/cycle1"/>
    <dgm:cxn modelId="{560A77A1-41A4-4551-91EF-1F1FD6E9B6F9}" type="presParOf" srcId="{87E5EF54-52ED-4DE4-9506-FE33D9A1F6D5}" destId="{F05B31F6-EE7D-4C87-994D-BBF72A6849EB}" srcOrd="8" destOrd="0" presId="urn:microsoft.com/office/officeart/2005/8/layout/cycle1"/>
    <dgm:cxn modelId="{9784A5F1-3292-4EE4-A383-9EFB828C9352}" type="presParOf" srcId="{87E5EF54-52ED-4DE4-9506-FE33D9A1F6D5}" destId="{583046E6-EEE6-4891-9716-95A95E162B33}" srcOrd="9" destOrd="0" presId="urn:microsoft.com/office/officeart/2005/8/layout/cycle1"/>
    <dgm:cxn modelId="{F05E2A8A-3DD7-4D18-8D37-5733B3B01FD1}" type="presParOf" srcId="{87E5EF54-52ED-4DE4-9506-FE33D9A1F6D5}" destId="{7D9001B1-2B94-49D0-9417-0FCB19830C24}" srcOrd="10" destOrd="0" presId="urn:microsoft.com/office/officeart/2005/8/layout/cycle1"/>
    <dgm:cxn modelId="{797DE35F-9F54-479A-A953-B831E7E70526}" type="presParOf" srcId="{87E5EF54-52ED-4DE4-9506-FE33D9A1F6D5}" destId="{11612408-6D20-4D6A-8E5A-8CCAD9FE9523}" srcOrd="11" destOrd="0" presId="urn:microsoft.com/office/officeart/2005/8/layout/cycle1"/>
    <dgm:cxn modelId="{4580E53D-BE5F-4444-BBDA-DA98F5C76A9C}" type="presParOf" srcId="{87E5EF54-52ED-4DE4-9506-FE33D9A1F6D5}" destId="{8D4F87BE-9CC5-4288-9381-31DB179F5A28}" srcOrd="12" destOrd="0" presId="urn:microsoft.com/office/officeart/2005/8/layout/cycle1"/>
    <dgm:cxn modelId="{87AEADC8-67D0-4B12-9780-D4C364671F6D}" type="presParOf" srcId="{87E5EF54-52ED-4DE4-9506-FE33D9A1F6D5}" destId="{E2D50F13-6D4D-434D-8064-8815DB9648FA}" srcOrd="13" destOrd="0" presId="urn:microsoft.com/office/officeart/2005/8/layout/cycle1"/>
    <dgm:cxn modelId="{DE09E47E-3AAF-485A-B4AB-02404589D8F9}" type="presParOf" srcId="{87E5EF54-52ED-4DE4-9506-FE33D9A1F6D5}" destId="{F1B30027-F488-423C-958F-E3F5BE182229}" srcOrd="14" destOrd="0" presId="urn:microsoft.com/office/officeart/2005/8/layout/cycle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2303865-8CFC-4FDF-AD7B-8FCC7FFBB314}"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ADBD2737-D11A-485C-8AF3-AD19618AA97A}">
      <dgm:prSet phldrT="[Text]"/>
      <dgm:spPr/>
      <dgm:t>
        <a:bodyPr/>
        <a:lstStyle/>
        <a:p>
          <a:r>
            <a:rPr lang="en-US" dirty="0" smtClean="0"/>
            <a:t>THE</a:t>
          </a:r>
          <a:endParaRPr lang="en-US" dirty="0"/>
        </a:p>
      </dgm:t>
    </dgm:pt>
    <dgm:pt modelId="{B26A814C-2D84-4C72-9A1B-5A92078B6E97}" type="parTrans" cxnId="{2849DBE7-939D-4DEE-AEB6-CA72F0CFD7AA}">
      <dgm:prSet/>
      <dgm:spPr/>
      <dgm:t>
        <a:bodyPr/>
        <a:lstStyle/>
        <a:p>
          <a:endParaRPr lang="en-US"/>
        </a:p>
      </dgm:t>
    </dgm:pt>
    <dgm:pt modelId="{65573E7E-A641-4B73-B941-BCD76665A992}" type="sibTrans" cxnId="{2849DBE7-939D-4DEE-AEB6-CA72F0CFD7AA}">
      <dgm:prSet/>
      <dgm:spPr/>
      <dgm:t>
        <a:bodyPr/>
        <a:lstStyle/>
        <a:p>
          <a:endParaRPr lang="en-US"/>
        </a:p>
      </dgm:t>
    </dgm:pt>
    <dgm:pt modelId="{F36C0BCA-7021-4DD9-A3EA-B32D380485D0}">
      <dgm:prSet phldrT="[Text]"/>
      <dgm:spPr/>
      <dgm:t>
        <a:bodyPr/>
        <a:lstStyle/>
        <a:p>
          <a:r>
            <a:rPr lang="en-US" dirty="0" smtClean="0"/>
            <a:t>OBEDIENT </a:t>
          </a:r>
          <a:endParaRPr lang="en-US" dirty="0"/>
        </a:p>
      </dgm:t>
    </dgm:pt>
    <dgm:pt modelId="{6B6F6EBA-2E67-4F35-BD3A-E4082E9F22BA}" type="parTrans" cxnId="{7C12B92A-DAD7-4313-B9AE-058EC67A3A5F}">
      <dgm:prSet/>
      <dgm:spPr/>
      <dgm:t>
        <a:bodyPr/>
        <a:lstStyle/>
        <a:p>
          <a:endParaRPr lang="en-US"/>
        </a:p>
      </dgm:t>
    </dgm:pt>
    <dgm:pt modelId="{6011A45B-F2E9-4E48-A801-44E6866A9330}" type="sibTrans" cxnId="{7C12B92A-DAD7-4313-B9AE-058EC67A3A5F}">
      <dgm:prSet/>
      <dgm:spPr/>
      <dgm:t>
        <a:bodyPr/>
        <a:lstStyle/>
        <a:p>
          <a:endParaRPr lang="en-US"/>
        </a:p>
      </dgm:t>
    </dgm:pt>
    <dgm:pt modelId="{1593B66B-F9A2-4157-ABD5-76BBA6C34305}">
      <dgm:prSet phldrT="[Text]"/>
      <dgm:spPr/>
      <dgm:t>
        <a:bodyPr/>
        <a:lstStyle/>
        <a:p>
          <a:r>
            <a:rPr lang="en-US" dirty="0" smtClean="0"/>
            <a:t>CHRISTIAN</a:t>
          </a:r>
          <a:endParaRPr lang="en-US" dirty="0"/>
        </a:p>
      </dgm:t>
    </dgm:pt>
    <dgm:pt modelId="{6469E46E-FE5F-4FED-92F9-52DEE14736A3}" type="parTrans" cxnId="{07903E39-EABE-4804-B8EA-390858563E35}">
      <dgm:prSet/>
      <dgm:spPr/>
      <dgm:t>
        <a:bodyPr/>
        <a:lstStyle/>
        <a:p>
          <a:endParaRPr lang="en-US"/>
        </a:p>
      </dgm:t>
    </dgm:pt>
    <dgm:pt modelId="{93A20FBC-D7BE-4FBB-A8D8-CEA812371DC6}" type="sibTrans" cxnId="{07903E39-EABE-4804-B8EA-390858563E35}">
      <dgm:prSet/>
      <dgm:spPr/>
      <dgm:t>
        <a:bodyPr/>
        <a:lstStyle/>
        <a:p>
          <a:endParaRPr lang="en-US"/>
        </a:p>
      </dgm:t>
    </dgm:pt>
    <dgm:pt modelId="{96C69AA0-E968-44C1-9B42-87AE92F2BACA}">
      <dgm:prSet phldrT="[Text]"/>
      <dgm:spPr/>
      <dgm:t>
        <a:bodyPr/>
        <a:lstStyle/>
        <a:p>
          <a:r>
            <a:rPr lang="en-US" dirty="0" smtClean="0"/>
            <a:t>IN </a:t>
          </a:r>
          <a:endParaRPr lang="en-US" dirty="0"/>
        </a:p>
      </dgm:t>
    </dgm:pt>
    <dgm:pt modelId="{D25E2F2E-5020-47D7-AECF-3C87C0AE7BF1}" type="parTrans" cxnId="{8DA7BC82-365D-458C-B200-A620B2DFED90}">
      <dgm:prSet/>
      <dgm:spPr/>
      <dgm:t>
        <a:bodyPr/>
        <a:lstStyle/>
        <a:p>
          <a:endParaRPr lang="en-US"/>
        </a:p>
      </dgm:t>
    </dgm:pt>
    <dgm:pt modelId="{AF44D510-4304-4586-9206-A730C9A16B00}" type="sibTrans" cxnId="{8DA7BC82-365D-458C-B200-A620B2DFED90}">
      <dgm:prSet/>
      <dgm:spPr/>
      <dgm:t>
        <a:bodyPr/>
        <a:lstStyle/>
        <a:p>
          <a:endParaRPr lang="en-US"/>
        </a:p>
      </dgm:t>
    </dgm:pt>
    <dgm:pt modelId="{77681B89-205B-4B3C-8D46-3513AF3F93DE}">
      <dgm:prSet phldrT="[Text]"/>
      <dgm:spPr/>
      <dgm:t>
        <a:bodyPr/>
        <a:lstStyle/>
        <a:p>
          <a:r>
            <a:rPr lang="en-US" dirty="0" smtClean="0"/>
            <a:t>ACTION</a:t>
          </a:r>
          <a:endParaRPr lang="en-US" dirty="0"/>
        </a:p>
      </dgm:t>
    </dgm:pt>
    <dgm:pt modelId="{601379EF-8B92-4597-86F4-47F9E1F9AAD0}" type="parTrans" cxnId="{1CB47672-1D62-4701-9C82-268947D83AB5}">
      <dgm:prSet/>
      <dgm:spPr/>
      <dgm:t>
        <a:bodyPr/>
        <a:lstStyle/>
        <a:p>
          <a:endParaRPr lang="en-US"/>
        </a:p>
      </dgm:t>
    </dgm:pt>
    <dgm:pt modelId="{A4558473-29FE-4214-8C71-DD84EF018559}" type="sibTrans" cxnId="{1CB47672-1D62-4701-9C82-268947D83AB5}">
      <dgm:prSet/>
      <dgm:spPr/>
      <dgm:t>
        <a:bodyPr/>
        <a:lstStyle/>
        <a:p>
          <a:endParaRPr lang="en-US"/>
        </a:p>
      </dgm:t>
    </dgm:pt>
    <dgm:pt modelId="{87E5EF54-52ED-4DE4-9506-FE33D9A1F6D5}" type="pres">
      <dgm:prSet presAssocID="{52303865-8CFC-4FDF-AD7B-8FCC7FFBB314}" presName="cycle" presStyleCnt="0">
        <dgm:presLayoutVars>
          <dgm:dir/>
          <dgm:resizeHandles val="exact"/>
        </dgm:presLayoutVars>
      </dgm:prSet>
      <dgm:spPr/>
      <dgm:t>
        <a:bodyPr/>
        <a:lstStyle/>
        <a:p>
          <a:endParaRPr lang="en-US"/>
        </a:p>
      </dgm:t>
    </dgm:pt>
    <dgm:pt modelId="{911E3C5B-2017-4C27-900E-0913B8FB872A}" type="pres">
      <dgm:prSet presAssocID="{ADBD2737-D11A-485C-8AF3-AD19618AA97A}" presName="dummy" presStyleCnt="0"/>
      <dgm:spPr/>
    </dgm:pt>
    <dgm:pt modelId="{BA18A0A3-4D76-4DA9-8333-A4D80412DB0D}" type="pres">
      <dgm:prSet presAssocID="{ADBD2737-D11A-485C-8AF3-AD19618AA97A}" presName="node" presStyleLbl="revTx" presStyleIdx="0" presStyleCnt="5">
        <dgm:presLayoutVars>
          <dgm:bulletEnabled val="1"/>
        </dgm:presLayoutVars>
      </dgm:prSet>
      <dgm:spPr/>
      <dgm:t>
        <a:bodyPr/>
        <a:lstStyle/>
        <a:p>
          <a:endParaRPr lang="en-US"/>
        </a:p>
      </dgm:t>
    </dgm:pt>
    <dgm:pt modelId="{1060743C-9428-4047-9AAC-50E62F6799F3}" type="pres">
      <dgm:prSet presAssocID="{65573E7E-A641-4B73-B941-BCD76665A992}" presName="sibTrans" presStyleLbl="node1" presStyleIdx="0" presStyleCnt="5"/>
      <dgm:spPr/>
      <dgm:t>
        <a:bodyPr/>
        <a:lstStyle/>
        <a:p>
          <a:endParaRPr lang="en-US"/>
        </a:p>
      </dgm:t>
    </dgm:pt>
    <dgm:pt modelId="{A84D544F-D8DC-42E1-B586-F9325A9D9FF7}" type="pres">
      <dgm:prSet presAssocID="{F36C0BCA-7021-4DD9-A3EA-B32D380485D0}" presName="dummy" presStyleCnt="0"/>
      <dgm:spPr/>
    </dgm:pt>
    <dgm:pt modelId="{54BC420B-8114-4C52-93B9-AFFFF47FBCB5}" type="pres">
      <dgm:prSet presAssocID="{F36C0BCA-7021-4DD9-A3EA-B32D380485D0}" presName="node" presStyleLbl="revTx" presStyleIdx="1" presStyleCnt="5">
        <dgm:presLayoutVars>
          <dgm:bulletEnabled val="1"/>
        </dgm:presLayoutVars>
      </dgm:prSet>
      <dgm:spPr/>
      <dgm:t>
        <a:bodyPr/>
        <a:lstStyle/>
        <a:p>
          <a:endParaRPr lang="en-US"/>
        </a:p>
      </dgm:t>
    </dgm:pt>
    <dgm:pt modelId="{DE5EE1F0-E3D7-4D47-8A1E-CE82795C230A}" type="pres">
      <dgm:prSet presAssocID="{6011A45B-F2E9-4E48-A801-44E6866A9330}" presName="sibTrans" presStyleLbl="node1" presStyleIdx="1" presStyleCnt="5"/>
      <dgm:spPr/>
      <dgm:t>
        <a:bodyPr/>
        <a:lstStyle/>
        <a:p>
          <a:endParaRPr lang="en-US"/>
        </a:p>
      </dgm:t>
    </dgm:pt>
    <dgm:pt modelId="{EC75C618-3C5C-4215-BE72-71D3435B5055}" type="pres">
      <dgm:prSet presAssocID="{1593B66B-F9A2-4157-ABD5-76BBA6C34305}" presName="dummy" presStyleCnt="0"/>
      <dgm:spPr/>
    </dgm:pt>
    <dgm:pt modelId="{D47EF897-E0AB-4643-A4BD-ACC6B559AC17}" type="pres">
      <dgm:prSet presAssocID="{1593B66B-F9A2-4157-ABD5-76BBA6C34305}" presName="node" presStyleLbl="revTx" presStyleIdx="2" presStyleCnt="5">
        <dgm:presLayoutVars>
          <dgm:bulletEnabled val="1"/>
        </dgm:presLayoutVars>
      </dgm:prSet>
      <dgm:spPr/>
      <dgm:t>
        <a:bodyPr/>
        <a:lstStyle/>
        <a:p>
          <a:endParaRPr lang="en-US"/>
        </a:p>
      </dgm:t>
    </dgm:pt>
    <dgm:pt modelId="{F05B31F6-EE7D-4C87-994D-BBF72A6849EB}" type="pres">
      <dgm:prSet presAssocID="{93A20FBC-D7BE-4FBB-A8D8-CEA812371DC6}" presName="sibTrans" presStyleLbl="node1" presStyleIdx="2" presStyleCnt="5"/>
      <dgm:spPr/>
      <dgm:t>
        <a:bodyPr/>
        <a:lstStyle/>
        <a:p>
          <a:endParaRPr lang="en-US"/>
        </a:p>
      </dgm:t>
    </dgm:pt>
    <dgm:pt modelId="{583046E6-EEE6-4891-9716-95A95E162B33}" type="pres">
      <dgm:prSet presAssocID="{96C69AA0-E968-44C1-9B42-87AE92F2BACA}" presName="dummy" presStyleCnt="0"/>
      <dgm:spPr/>
    </dgm:pt>
    <dgm:pt modelId="{7D9001B1-2B94-49D0-9417-0FCB19830C24}" type="pres">
      <dgm:prSet presAssocID="{96C69AA0-E968-44C1-9B42-87AE92F2BACA}" presName="node" presStyleLbl="revTx" presStyleIdx="3" presStyleCnt="5">
        <dgm:presLayoutVars>
          <dgm:bulletEnabled val="1"/>
        </dgm:presLayoutVars>
      </dgm:prSet>
      <dgm:spPr/>
      <dgm:t>
        <a:bodyPr/>
        <a:lstStyle/>
        <a:p>
          <a:endParaRPr lang="en-US"/>
        </a:p>
      </dgm:t>
    </dgm:pt>
    <dgm:pt modelId="{11612408-6D20-4D6A-8E5A-8CCAD9FE9523}" type="pres">
      <dgm:prSet presAssocID="{AF44D510-4304-4586-9206-A730C9A16B00}" presName="sibTrans" presStyleLbl="node1" presStyleIdx="3" presStyleCnt="5"/>
      <dgm:spPr/>
      <dgm:t>
        <a:bodyPr/>
        <a:lstStyle/>
        <a:p>
          <a:endParaRPr lang="en-US"/>
        </a:p>
      </dgm:t>
    </dgm:pt>
    <dgm:pt modelId="{8D4F87BE-9CC5-4288-9381-31DB179F5A28}" type="pres">
      <dgm:prSet presAssocID="{77681B89-205B-4B3C-8D46-3513AF3F93DE}" presName="dummy" presStyleCnt="0"/>
      <dgm:spPr/>
    </dgm:pt>
    <dgm:pt modelId="{E2D50F13-6D4D-434D-8064-8815DB9648FA}" type="pres">
      <dgm:prSet presAssocID="{77681B89-205B-4B3C-8D46-3513AF3F93DE}" presName="node" presStyleLbl="revTx" presStyleIdx="4" presStyleCnt="5">
        <dgm:presLayoutVars>
          <dgm:bulletEnabled val="1"/>
        </dgm:presLayoutVars>
      </dgm:prSet>
      <dgm:spPr/>
      <dgm:t>
        <a:bodyPr/>
        <a:lstStyle/>
        <a:p>
          <a:endParaRPr lang="en-US"/>
        </a:p>
      </dgm:t>
    </dgm:pt>
    <dgm:pt modelId="{F1B30027-F488-423C-958F-E3F5BE182229}" type="pres">
      <dgm:prSet presAssocID="{A4558473-29FE-4214-8C71-DD84EF018559}" presName="sibTrans" presStyleLbl="node1" presStyleIdx="4" presStyleCnt="5" custScaleX="114518" custLinFactNeighborX="999" custLinFactNeighborY="9042"/>
      <dgm:spPr/>
      <dgm:t>
        <a:bodyPr/>
        <a:lstStyle/>
        <a:p>
          <a:endParaRPr lang="en-US"/>
        </a:p>
      </dgm:t>
    </dgm:pt>
  </dgm:ptLst>
  <dgm:cxnLst>
    <dgm:cxn modelId="{5128CFDB-DF08-4530-B9C9-354DD733B50F}" type="presOf" srcId="{A4558473-29FE-4214-8C71-DD84EF018559}" destId="{F1B30027-F488-423C-958F-E3F5BE182229}" srcOrd="0" destOrd="0" presId="urn:microsoft.com/office/officeart/2005/8/layout/cycle1"/>
    <dgm:cxn modelId="{C99AF4B6-2C46-4DC9-AFC5-C9C9CD00E105}" type="presOf" srcId="{52303865-8CFC-4FDF-AD7B-8FCC7FFBB314}" destId="{87E5EF54-52ED-4DE4-9506-FE33D9A1F6D5}" srcOrd="0" destOrd="0" presId="urn:microsoft.com/office/officeart/2005/8/layout/cycle1"/>
    <dgm:cxn modelId="{5CF196EB-0BE0-4348-BC1B-DA731A4AD327}" type="presOf" srcId="{6011A45B-F2E9-4E48-A801-44E6866A9330}" destId="{DE5EE1F0-E3D7-4D47-8A1E-CE82795C230A}" srcOrd="0" destOrd="0" presId="urn:microsoft.com/office/officeart/2005/8/layout/cycle1"/>
    <dgm:cxn modelId="{6DFFE2E0-3DE7-498C-A9E7-88862C4F8D87}" type="presOf" srcId="{93A20FBC-D7BE-4FBB-A8D8-CEA812371DC6}" destId="{F05B31F6-EE7D-4C87-994D-BBF72A6849EB}" srcOrd="0" destOrd="0" presId="urn:microsoft.com/office/officeart/2005/8/layout/cycle1"/>
    <dgm:cxn modelId="{69DD2556-026A-4963-9619-FDB300C1F20E}" type="presOf" srcId="{1593B66B-F9A2-4157-ABD5-76BBA6C34305}" destId="{D47EF897-E0AB-4643-A4BD-ACC6B559AC17}" srcOrd="0" destOrd="0" presId="urn:microsoft.com/office/officeart/2005/8/layout/cycle1"/>
    <dgm:cxn modelId="{126283A9-4680-47CB-BB03-E3C583B8597A}" type="presOf" srcId="{AF44D510-4304-4586-9206-A730C9A16B00}" destId="{11612408-6D20-4D6A-8E5A-8CCAD9FE9523}" srcOrd="0" destOrd="0" presId="urn:microsoft.com/office/officeart/2005/8/layout/cycle1"/>
    <dgm:cxn modelId="{AFB3CDDE-8286-4B6B-BC77-1C9D458BB612}" type="presOf" srcId="{96C69AA0-E968-44C1-9B42-87AE92F2BACA}" destId="{7D9001B1-2B94-49D0-9417-0FCB19830C24}" srcOrd="0" destOrd="0" presId="urn:microsoft.com/office/officeart/2005/8/layout/cycle1"/>
    <dgm:cxn modelId="{8DA7BC82-365D-458C-B200-A620B2DFED90}" srcId="{52303865-8CFC-4FDF-AD7B-8FCC7FFBB314}" destId="{96C69AA0-E968-44C1-9B42-87AE92F2BACA}" srcOrd="3" destOrd="0" parTransId="{D25E2F2E-5020-47D7-AECF-3C87C0AE7BF1}" sibTransId="{AF44D510-4304-4586-9206-A730C9A16B00}"/>
    <dgm:cxn modelId="{7C12B92A-DAD7-4313-B9AE-058EC67A3A5F}" srcId="{52303865-8CFC-4FDF-AD7B-8FCC7FFBB314}" destId="{F36C0BCA-7021-4DD9-A3EA-B32D380485D0}" srcOrd="1" destOrd="0" parTransId="{6B6F6EBA-2E67-4F35-BD3A-E4082E9F22BA}" sibTransId="{6011A45B-F2E9-4E48-A801-44E6866A9330}"/>
    <dgm:cxn modelId="{07903E39-EABE-4804-B8EA-390858563E35}" srcId="{52303865-8CFC-4FDF-AD7B-8FCC7FFBB314}" destId="{1593B66B-F9A2-4157-ABD5-76BBA6C34305}" srcOrd="2" destOrd="0" parTransId="{6469E46E-FE5F-4FED-92F9-52DEE14736A3}" sibTransId="{93A20FBC-D7BE-4FBB-A8D8-CEA812371DC6}"/>
    <dgm:cxn modelId="{1CB47672-1D62-4701-9C82-268947D83AB5}" srcId="{52303865-8CFC-4FDF-AD7B-8FCC7FFBB314}" destId="{77681B89-205B-4B3C-8D46-3513AF3F93DE}" srcOrd="4" destOrd="0" parTransId="{601379EF-8B92-4597-86F4-47F9E1F9AAD0}" sibTransId="{A4558473-29FE-4214-8C71-DD84EF018559}"/>
    <dgm:cxn modelId="{6A86A675-E9E4-4D31-9160-BFAB7E8544A9}" type="presOf" srcId="{65573E7E-A641-4B73-B941-BCD76665A992}" destId="{1060743C-9428-4047-9AAC-50E62F6799F3}" srcOrd="0" destOrd="0" presId="urn:microsoft.com/office/officeart/2005/8/layout/cycle1"/>
    <dgm:cxn modelId="{6CA3BCF7-EDB8-4B79-960B-8193F4F6CE2A}" type="presOf" srcId="{ADBD2737-D11A-485C-8AF3-AD19618AA97A}" destId="{BA18A0A3-4D76-4DA9-8333-A4D80412DB0D}" srcOrd="0" destOrd="0" presId="urn:microsoft.com/office/officeart/2005/8/layout/cycle1"/>
    <dgm:cxn modelId="{2849DBE7-939D-4DEE-AEB6-CA72F0CFD7AA}" srcId="{52303865-8CFC-4FDF-AD7B-8FCC7FFBB314}" destId="{ADBD2737-D11A-485C-8AF3-AD19618AA97A}" srcOrd="0" destOrd="0" parTransId="{B26A814C-2D84-4C72-9A1B-5A92078B6E97}" sibTransId="{65573E7E-A641-4B73-B941-BCD76665A992}"/>
    <dgm:cxn modelId="{9DB0124D-D09B-4866-B53D-3E33A414CB6A}" type="presOf" srcId="{77681B89-205B-4B3C-8D46-3513AF3F93DE}" destId="{E2D50F13-6D4D-434D-8064-8815DB9648FA}" srcOrd="0" destOrd="0" presId="urn:microsoft.com/office/officeart/2005/8/layout/cycle1"/>
    <dgm:cxn modelId="{F3BFEC70-0DBF-43C4-92C2-97323B69C1C8}" type="presOf" srcId="{F36C0BCA-7021-4DD9-A3EA-B32D380485D0}" destId="{54BC420B-8114-4C52-93B9-AFFFF47FBCB5}" srcOrd="0" destOrd="0" presId="urn:microsoft.com/office/officeart/2005/8/layout/cycle1"/>
    <dgm:cxn modelId="{B819EDDB-3D35-4C9D-ABE3-3FD50098878B}" type="presParOf" srcId="{87E5EF54-52ED-4DE4-9506-FE33D9A1F6D5}" destId="{911E3C5B-2017-4C27-900E-0913B8FB872A}" srcOrd="0" destOrd="0" presId="urn:microsoft.com/office/officeart/2005/8/layout/cycle1"/>
    <dgm:cxn modelId="{BB183960-C23E-4223-BE64-26A7F8C45FC7}" type="presParOf" srcId="{87E5EF54-52ED-4DE4-9506-FE33D9A1F6D5}" destId="{BA18A0A3-4D76-4DA9-8333-A4D80412DB0D}" srcOrd="1" destOrd="0" presId="urn:microsoft.com/office/officeart/2005/8/layout/cycle1"/>
    <dgm:cxn modelId="{11703B85-74EE-49F0-B0AC-86BFE536923A}" type="presParOf" srcId="{87E5EF54-52ED-4DE4-9506-FE33D9A1F6D5}" destId="{1060743C-9428-4047-9AAC-50E62F6799F3}" srcOrd="2" destOrd="0" presId="urn:microsoft.com/office/officeart/2005/8/layout/cycle1"/>
    <dgm:cxn modelId="{DCC7BECD-0661-45FC-9944-4429FB606E44}" type="presParOf" srcId="{87E5EF54-52ED-4DE4-9506-FE33D9A1F6D5}" destId="{A84D544F-D8DC-42E1-B586-F9325A9D9FF7}" srcOrd="3" destOrd="0" presId="urn:microsoft.com/office/officeart/2005/8/layout/cycle1"/>
    <dgm:cxn modelId="{9EF48256-F2CB-491D-8DE0-3E5C00A87DD5}" type="presParOf" srcId="{87E5EF54-52ED-4DE4-9506-FE33D9A1F6D5}" destId="{54BC420B-8114-4C52-93B9-AFFFF47FBCB5}" srcOrd="4" destOrd="0" presId="urn:microsoft.com/office/officeart/2005/8/layout/cycle1"/>
    <dgm:cxn modelId="{191EC943-C135-4F3F-A53A-7D3E5DD9A6A4}" type="presParOf" srcId="{87E5EF54-52ED-4DE4-9506-FE33D9A1F6D5}" destId="{DE5EE1F0-E3D7-4D47-8A1E-CE82795C230A}" srcOrd="5" destOrd="0" presId="urn:microsoft.com/office/officeart/2005/8/layout/cycle1"/>
    <dgm:cxn modelId="{B6BF59C0-8F92-42DA-BF71-D9BB380B30E6}" type="presParOf" srcId="{87E5EF54-52ED-4DE4-9506-FE33D9A1F6D5}" destId="{EC75C618-3C5C-4215-BE72-71D3435B5055}" srcOrd="6" destOrd="0" presId="urn:microsoft.com/office/officeart/2005/8/layout/cycle1"/>
    <dgm:cxn modelId="{4926EFD1-CB49-4190-B440-1469FAFEF160}" type="presParOf" srcId="{87E5EF54-52ED-4DE4-9506-FE33D9A1F6D5}" destId="{D47EF897-E0AB-4643-A4BD-ACC6B559AC17}" srcOrd="7" destOrd="0" presId="urn:microsoft.com/office/officeart/2005/8/layout/cycle1"/>
    <dgm:cxn modelId="{6F6A7290-CBDB-4FC4-B4D4-BC29A4B2B04C}" type="presParOf" srcId="{87E5EF54-52ED-4DE4-9506-FE33D9A1F6D5}" destId="{F05B31F6-EE7D-4C87-994D-BBF72A6849EB}" srcOrd="8" destOrd="0" presId="urn:microsoft.com/office/officeart/2005/8/layout/cycle1"/>
    <dgm:cxn modelId="{CA5D1127-FB4B-43CE-A9D3-3217DFD68E9E}" type="presParOf" srcId="{87E5EF54-52ED-4DE4-9506-FE33D9A1F6D5}" destId="{583046E6-EEE6-4891-9716-95A95E162B33}" srcOrd="9" destOrd="0" presId="urn:microsoft.com/office/officeart/2005/8/layout/cycle1"/>
    <dgm:cxn modelId="{4899F4C2-CBD9-431E-AC57-6B1E98812F7D}" type="presParOf" srcId="{87E5EF54-52ED-4DE4-9506-FE33D9A1F6D5}" destId="{7D9001B1-2B94-49D0-9417-0FCB19830C24}" srcOrd="10" destOrd="0" presId="urn:microsoft.com/office/officeart/2005/8/layout/cycle1"/>
    <dgm:cxn modelId="{E59E94A1-CB2C-46A9-932A-6714DCCF021A}" type="presParOf" srcId="{87E5EF54-52ED-4DE4-9506-FE33D9A1F6D5}" destId="{11612408-6D20-4D6A-8E5A-8CCAD9FE9523}" srcOrd="11" destOrd="0" presId="urn:microsoft.com/office/officeart/2005/8/layout/cycle1"/>
    <dgm:cxn modelId="{91F0EFE2-70E0-4226-ACDF-335840EC2E72}" type="presParOf" srcId="{87E5EF54-52ED-4DE4-9506-FE33D9A1F6D5}" destId="{8D4F87BE-9CC5-4288-9381-31DB179F5A28}" srcOrd="12" destOrd="0" presId="urn:microsoft.com/office/officeart/2005/8/layout/cycle1"/>
    <dgm:cxn modelId="{CEAD1EE1-2063-41AA-BAB2-D53BED97F5D3}" type="presParOf" srcId="{87E5EF54-52ED-4DE4-9506-FE33D9A1F6D5}" destId="{E2D50F13-6D4D-434D-8064-8815DB9648FA}" srcOrd="13" destOrd="0" presId="urn:microsoft.com/office/officeart/2005/8/layout/cycle1"/>
    <dgm:cxn modelId="{61C114B2-CACD-464D-94F9-C1F5BCB69283}" type="presParOf" srcId="{87E5EF54-52ED-4DE4-9506-FE33D9A1F6D5}" destId="{F1B30027-F488-423C-958F-E3F5BE182229}" srcOrd="14" destOrd="0" presId="urn:microsoft.com/office/officeart/2005/8/layout/cycle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2303865-8CFC-4FDF-AD7B-8FCC7FFBB314}"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ADBD2737-D11A-485C-8AF3-AD19618AA97A}">
      <dgm:prSet phldrT="[Text]"/>
      <dgm:spPr/>
      <dgm:t>
        <a:bodyPr/>
        <a:lstStyle/>
        <a:p>
          <a:r>
            <a:rPr lang="en-US" dirty="0" smtClean="0"/>
            <a:t>THE</a:t>
          </a:r>
          <a:endParaRPr lang="en-US" dirty="0"/>
        </a:p>
      </dgm:t>
    </dgm:pt>
    <dgm:pt modelId="{B26A814C-2D84-4C72-9A1B-5A92078B6E97}" type="parTrans" cxnId="{2849DBE7-939D-4DEE-AEB6-CA72F0CFD7AA}">
      <dgm:prSet/>
      <dgm:spPr/>
      <dgm:t>
        <a:bodyPr/>
        <a:lstStyle/>
        <a:p>
          <a:endParaRPr lang="en-US"/>
        </a:p>
      </dgm:t>
    </dgm:pt>
    <dgm:pt modelId="{65573E7E-A641-4B73-B941-BCD76665A992}" type="sibTrans" cxnId="{2849DBE7-939D-4DEE-AEB6-CA72F0CFD7AA}">
      <dgm:prSet/>
      <dgm:spPr/>
      <dgm:t>
        <a:bodyPr/>
        <a:lstStyle/>
        <a:p>
          <a:endParaRPr lang="en-US"/>
        </a:p>
      </dgm:t>
    </dgm:pt>
    <dgm:pt modelId="{F36C0BCA-7021-4DD9-A3EA-B32D380485D0}">
      <dgm:prSet phldrT="[Text]"/>
      <dgm:spPr/>
      <dgm:t>
        <a:bodyPr/>
        <a:lstStyle/>
        <a:p>
          <a:r>
            <a:rPr lang="en-US" dirty="0" smtClean="0"/>
            <a:t>OBEDIENT </a:t>
          </a:r>
          <a:endParaRPr lang="en-US" dirty="0"/>
        </a:p>
      </dgm:t>
    </dgm:pt>
    <dgm:pt modelId="{6B6F6EBA-2E67-4F35-BD3A-E4082E9F22BA}" type="parTrans" cxnId="{7C12B92A-DAD7-4313-B9AE-058EC67A3A5F}">
      <dgm:prSet/>
      <dgm:spPr/>
      <dgm:t>
        <a:bodyPr/>
        <a:lstStyle/>
        <a:p>
          <a:endParaRPr lang="en-US"/>
        </a:p>
      </dgm:t>
    </dgm:pt>
    <dgm:pt modelId="{6011A45B-F2E9-4E48-A801-44E6866A9330}" type="sibTrans" cxnId="{7C12B92A-DAD7-4313-B9AE-058EC67A3A5F}">
      <dgm:prSet/>
      <dgm:spPr/>
      <dgm:t>
        <a:bodyPr/>
        <a:lstStyle/>
        <a:p>
          <a:endParaRPr lang="en-US"/>
        </a:p>
      </dgm:t>
    </dgm:pt>
    <dgm:pt modelId="{1593B66B-F9A2-4157-ABD5-76BBA6C34305}">
      <dgm:prSet phldrT="[Text]"/>
      <dgm:spPr/>
      <dgm:t>
        <a:bodyPr/>
        <a:lstStyle/>
        <a:p>
          <a:r>
            <a:rPr lang="en-US" dirty="0" smtClean="0"/>
            <a:t>CHRISTIAN</a:t>
          </a:r>
          <a:endParaRPr lang="en-US" dirty="0"/>
        </a:p>
      </dgm:t>
    </dgm:pt>
    <dgm:pt modelId="{6469E46E-FE5F-4FED-92F9-52DEE14736A3}" type="parTrans" cxnId="{07903E39-EABE-4804-B8EA-390858563E35}">
      <dgm:prSet/>
      <dgm:spPr/>
      <dgm:t>
        <a:bodyPr/>
        <a:lstStyle/>
        <a:p>
          <a:endParaRPr lang="en-US"/>
        </a:p>
      </dgm:t>
    </dgm:pt>
    <dgm:pt modelId="{93A20FBC-D7BE-4FBB-A8D8-CEA812371DC6}" type="sibTrans" cxnId="{07903E39-EABE-4804-B8EA-390858563E35}">
      <dgm:prSet/>
      <dgm:spPr/>
      <dgm:t>
        <a:bodyPr/>
        <a:lstStyle/>
        <a:p>
          <a:endParaRPr lang="en-US"/>
        </a:p>
      </dgm:t>
    </dgm:pt>
    <dgm:pt modelId="{96C69AA0-E968-44C1-9B42-87AE92F2BACA}">
      <dgm:prSet phldrT="[Text]"/>
      <dgm:spPr/>
      <dgm:t>
        <a:bodyPr/>
        <a:lstStyle/>
        <a:p>
          <a:r>
            <a:rPr lang="en-US" dirty="0" smtClean="0"/>
            <a:t>IN </a:t>
          </a:r>
          <a:endParaRPr lang="en-US" dirty="0"/>
        </a:p>
      </dgm:t>
    </dgm:pt>
    <dgm:pt modelId="{D25E2F2E-5020-47D7-AECF-3C87C0AE7BF1}" type="parTrans" cxnId="{8DA7BC82-365D-458C-B200-A620B2DFED90}">
      <dgm:prSet/>
      <dgm:spPr/>
      <dgm:t>
        <a:bodyPr/>
        <a:lstStyle/>
        <a:p>
          <a:endParaRPr lang="en-US"/>
        </a:p>
      </dgm:t>
    </dgm:pt>
    <dgm:pt modelId="{AF44D510-4304-4586-9206-A730C9A16B00}" type="sibTrans" cxnId="{8DA7BC82-365D-458C-B200-A620B2DFED90}">
      <dgm:prSet/>
      <dgm:spPr/>
      <dgm:t>
        <a:bodyPr/>
        <a:lstStyle/>
        <a:p>
          <a:endParaRPr lang="en-US"/>
        </a:p>
      </dgm:t>
    </dgm:pt>
    <dgm:pt modelId="{77681B89-205B-4B3C-8D46-3513AF3F93DE}">
      <dgm:prSet phldrT="[Text]"/>
      <dgm:spPr/>
      <dgm:t>
        <a:bodyPr/>
        <a:lstStyle/>
        <a:p>
          <a:r>
            <a:rPr lang="en-US" dirty="0" smtClean="0"/>
            <a:t>ACTION</a:t>
          </a:r>
          <a:endParaRPr lang="en-US" dirty="0"/>
        </a:p>
      </dgm:t>
    </dgm:pt>
    <dgm:pt modelId="{601379EF-8B92-4597-86F4-47F9E1F9AAD0}" type="parTrans" cxnId="{1CB47672-1D62-4701-9C82-268947D83AB5}">
      <dgm:prSet/>
      <dgm:spPr/>
      <dgm:t>
        <a:bodyPr/>
        <a:lstStyle/>
        <a:p>
          <a:endParaRPr lang="en-US"/>
        </a:p>
      </dgm:t>
    </dgm:pt>
    <dgm:pt modelId="{A4558473-29FE-4214-8C71-DD84EF018559}" type="sibTrans" cxnId="{1CB47672-1D62-4701-9C82-268947D83AB5}">
      <dgm:prSet/>
      <dgm:spPr/>
      <dgm:t>
        <a:bodyPr/>
        <a:lstStyle/>
        <a:p>
          <a:endParaRPr lang="en-US"/>
        </a:p>
      </dgm:t>
    </dgm:pt>
    <dgm:pt modelId="{87E5EF54-52ED-4DE4-9506-FE33D9A1F6D5}" type="pres">
      <dgm:prSet presAssocID="{52303865-8CFC-4FDF-AD7B-8FCC7FFBB314}" presName="cycle" presStyleCnt="0">
        <dgm:presLayoutVars>
          <dgm:dir/>
          <dgm:resizeHandles val="exact"/>
        </dgm:presLayoutVars>
      </dgm:prSet>
      <dgm:spPr/>
      <dgm:t>
        <a:bodyPr/>
        <a:lstStyle/>
        <a:p>
          <a:endParaRPr lang="en-US"/>
        </a:p>
      </dgm:t>
    </dgm:pt>
    <dgm:pt modelId="{911E3C5B-2017-4C27-900E-0913B8FB872A}" type="pres">
      <dgm:prSet presAssocID="{ADBD2737-D11A-485C-8AF3-AD19618AA97A}" presName="dummy" presStyleCnt="0"/>
      <dgm:spPr/>
    </dgm:pt>
    <dgm:pt modelId="{BA18A0A3-4D76-4DA9-8333-A4D80412DB0D}" type="pres">
      <dgm:prSet presAssocID="{ADBD2737-D11A-485C-8AF3-AD19618AA97A}" presName="node" presStyleLbl="revTx" presStyleIdx="0" presStyleCnt="5">
        <dgm:presLayoutVars>
          <dgm:bulletEnabled val="1"/>
        </dgm:presLayoutVars>
      </dgm:prSet>
      <dgm:spPr/>
      <dgm:t>
        <a:bodyPr/>
        <a:lstStyle/>
        <a:p>
          <a:endParaRPr lang="en-US"/>
        </a:p>
      </dgm:t>
    </dgm:pt>
    <dgm:pt modelId="{1060743C-9428-4047-9AAC-50E62F6799F3}" type="pres">
      <dgm:prSet presAssocID="{65573E7E-A641-4B73-B941-BCD76665A992}" presName="sibTrans" presStyleLbl="node1" presStyleIdx="0" presStyleCnt="5"/>
      <dgm:spPr/>
      <dgm:t>
        <a:bodyPr/>
        <a:lstStyle/>
        <a:p>
          <a:endParaRPr lang="en-US"/>
        </a:p>
      </dgm:t>
    </dgm:pt>
    <dgm:pt modelId="{A84D544F-D8DC-42E1-B586-F9325A9D9FF7}" type="pres">
      <dgm:prSet presAssocID="{F36C0BCA-7021-4DD9-A3EA-B32D380485D0}" presName="dummy" presStyleCnt="0"/>
      <dgm:spPr/>
    </dgm:pt>
    <dgm:pt modelId="{54BC420B-8114-4C52-93B9-AFFFF47FBCB5}" type="pres">
      <dgm:prSet presAssocID="{F36C0BCA-7021-4DD9-A3EA-B32D380485D0}" presName="node" presStyleLbl="revTx" presStyleIdx="1" presStyleCnt="5">
        <dgm:presLayoutVars>
          <dgm:bulletEnabled val="1"/>
        </dgm:presLayoutVars>
      </dgm:prSet>
      <dgm:spPr/>
      <dgm:t>
        <a:bodyPr/>
        <a:lstStyle/>
        <a:p>
          <a:endParaRPr lang="en-US"/>
        </a:p>
      </dgm:t>
    </dgm:pt>
    <dgm:pt modelId="{DE5EE1F0-E3D7-4D47-8A1E-CE82795C230A}" type="pres">
      <dgm:prSet presAssocID="{6011A45B-F2E9-4E48-A801-44E6866A9330}" presName="sibTrans" presStyleLbl="node1" presStyleIdx="1" presStyleCnt="5"/>
      <dgm:spPr/>
      <dgm:t>
        <a:bodyPr/>
        <a:lstStyle/>
        <a:p>
          <a:endParaRPr lang="en-US"/>
        </a:p>
      </dgm:t>
    </dgm:pt>
    <dgm:pt modelId="{EC75C618-3C5C-4215-BE72-71D3435B5055}" type="pres">
      <dgm:prSet presAssocID="{1593B66B-F9A2-4157-ABD5-76BBA6C34305}" presName="dummy" presStyleCnt="0"/>
      <dgm:spPr/>
    </dgm:pt>
    <dgm:pt modelId="{D47EF897-E0AB-4643-A4BD-ACC6B559AC17}" type="pres">
      <dgm:prSet presAssocID="{1593B66B-F9A2-4157-ABD5-76BBA6C34305}" presName="node" presStyleLbl="revTx" presStyleIdx="2" presStyleCnt="5">
        <dgm:presLayoutVars>
          <dgm:bulletEnabled val="1"/>
        </dgm:presLayoutVars>
      </dgm:prSet>
      <dgm:spPr/>
      <dgm:t>
        <a:bodyPr/>
        <a:lstStyle/>
        <a:p>
          <a:endParaRPr lang="en-US"/>
        </a:p>
      </dgm:t>
    </dgm:pt>
    <dgm:pt modelId="{F05B31F6-EE7D-4C87-994D-BBF72A6849EB}" type="pres">
      <dgm:prSet presAssocID="{93A20FBC-D7BE-4FBB-A8D8-CEA812371DC6}" presName="sibTrans" presStyleLbl="node1" presStyleIdx="2" presStyleCnt="5"/>
      <dgm:spPr/>
      <dgm:t>
        <a:bodyPr/>
        <a:lstStyle/>
        <a:p>
          <a:endParaRPr lang="en-US"/>
        </a:p>
      </dgm:t>
    </dgm:pt>
    <dgm:pt modelId="{583046E6-EEE6-4891-9716-95A95E162B33}" type="pres">
      <dgm:prSet presAssocID="{96C69AA0-E968-44C1-9B42-87AE92F2BACA}" presName="dummy" presStyleCnt="0"/>
      <dgm:spPr/>
    </dgm:pt>
    <dgm:pt modelId="{7D9001B1-2B94-49D0-9417-0FCB19830C24}" type="pres">
      <dgm:prSet presAssocID="{96C69AA0-E968-44C1-9B42-87AE92F2BACA}" presName="node" presStyleLbl="revTx" presStyleIdx="3" presStyleCnt="5">
        <dgm:presLayoutVars>
          <dgm:bulletEnabled val="1"/>
        </dgm:presLayoutVars>
      </dgm:prSet>
      <dgm:spPr/>
      <dgm:t>
        <a:bodyPr/>
        <a:lstStyle/>
        <a:p>
          <a:endParaRPr lang="en-US"/>
        </a:p>
      </dgm:t>
    </dgm:pt>
    <dgm:pt modelId="{11612408-6D20-4D6A-8E5A-8CCAD9FE9523}" type="pres">
      <dgm:prSet presAssocID="{AF44D510-4304-4586-9206-A730C9A16B00}" presName="sibTrans" presStyleLbl="node1" presStyleIdx="3" presStyleCnt="5"/>
      <dgm:spPr/>
      <dgm:t>
        <a:bodyPr/>
        <a:lstStyle/>
        <a:p>
          <a:endParaRPr lang="en-US"/>
        </a:p>
      </dgm:t>
    </dgm:pt>
    <dgm:pt modelId="{8D4F87BE-9CC5-4288-9381-31DB179F5A28}" type="pres">
      <dgm:prSet presAssocID="{77681B89-205B-4B3C-8D46-3513AF3F93DE}" presName="dummy" presStyleCnt="0"/>
      <dgm:spPr/>
    </dgm:pt>
    <dgm:pt modelId="{E2D50F13-6D4D-434D-8064-8815DB9648FA}" type="pres">
      <dgm:prSet presAssocID="{77681B89-205B-4B3C-8D46-3513AF3F93DE}" presName="node" presStyleLbl="revTx" presStyleIdx="4" presStyleCnt="5">
        <dgm:presLayoutVars>
          <dgm:bulletEnabled val="1"/>
        </dgm:presLayoutVars>
      </dgm:prSet>
      <dgm:spPr/>
      <dgm:t>
        <a:bodyPr/>
        <a:lstStyle/>
        <a:p>
          <a:endParaRPr lang="en-US"/>
        </a:p>
      </dgm:t>
    </dgm:pt>
    <dgm:pt modelId="{F1B30027-F488-423C-958F-E3F5BE182229}" type="pres">
      <dgm:prSet presAssocID="{A4558473-29FE-4214-8C71-DD84EF018559}" presName="sibTrans" presStyleLbl="node1" presStyleIdx="4" presStyleCnt="5" custScaleX="114518" custLinFactNeighborX="999" custLinFactNeighborY="9042"/>
      <dgm:spPr/>
      <dgm:t>
        <a:bodyPr/>
        <a:lstStyle/>
        <a:p>
          <a:endParaRPr lang="en-US"/>
        </a:p>
      </dgm:t>
    </dgm:pt>
  </dgm:ptLst>
  <dgm:cxnLst>
    <dgm:cxn modelId="{AEE53CF3-D4CA-4305-9CD6-D4FC2FD4774F}" type="presOf" srcId="{77681B89-205B-4B3C-8D46-3513AF3F93DE}" destId="{E2D50F13-6D4D-434D-8064-8815DB9648FA}" srcOrd="0" destOrd="0" presId="urn:microsoft.com/office/officeart/2005/8/layout/cycle1"/>
    <dgm:cxn modelId="{9C1558EA-03D7-4CF0-95A3-F8ED0797B32E}" type="presOf" srcId="{52303865-8CFC-4FDF-AD7B-8FCC7FFBB314}" destId="{87E5EF54-52ED-4DE4-9506-FE33D9A1F6D5}" srcOrd="0" destOrd="0" presId="urn:microsoft.com/office/officeart/2005/8/layout/cycle1"/>
    <dgm:cxn modelId="{8DA7BC82-365D-458C-B200-A620B2DFED90}" srcId="{52303865-8CFC-4FDF-AD7B-8FCC7FFBB314}" destId="{96C69AA0-E968-44C1-9B42-87AE92F2BACA}" srcOrd="3" destOrd="0" parTransId="{D25E2F2E-5020-47D7-AECF-3C87C0AE7BF1}" sibTransId="{AF44D510-4304-4586-9206-A730C9A16B00}"/>
    <dgm:cxn modelId="{6E55CB96-6496-46A5-B760-536342399085}" type="presOf" srcId="{65573E7E-A641-4B73-B941-BCD76665A992}" destId="{1060743C-9428-4047-9AAC-50E62F6799F3}" srcOrd="0" destOrd="0" presId="urn:microsoft.com/office/officeart/2005/8/layout/cycle1"/>
    <dgm:cxn modelId="{7C12B92A-DAD7-4313-B9AE-058EC67A3A5F}" srcId="{52303865-8CFC-4FDF-AD7B-8FCC7FFBB314}" destId="{F36C0BCA-7021-4DD9-A3EA-B32D380485D0}" srcOrd="1" destOrd="0" parTransId="{6B6F6EBA-2E67-4F35-BD3A-E4082E9F22BA}" sibTransId="{6011A45B-F2E9-4E48-A801-44E6866A9330}"/>
    <dgm:cxn modelId="{07903E39-EABE-4804-B8EA-390858563E35}" srcId="{52303865-8CFC-4FDF-AD7B-8FCC7FFBB314}" destId="{1593B66B-F9A2-4157-ABD5-76BBA6C34305}" srcOrd="2" destOrd="0" parTransId="{6469E46E-FE5F-4FED-92F9-52DEE14736A3}" sibTransId="{93A20FBC-D7BE-4FBB-A8D8-CEA812371DC6}"/>
    <dgm:cxn modelId="{03942A7E-E5DA-480B-ABC9-C938B3939A91}" type="presOf" srcId="{93A20FBC-D7BE-4FBB-A8D8-CEA812371DC6}" destId="{F05B31F6-EE7D-4C87-994D-BBF72A6849EB}" srcOrd="0" destOrd="0" presId="urn:microsoft.com/office/officeart/2005/8/layout/cycle1"/>
    <dgm:cxn modelId="{96BC0798-A4D8-4313-912B-46EDF483E093}" type="presOf" srcId="{AF44D510-4304-4586-9206-A730C9A16B00}" destId="{11612408-6D20-4D6A-8E5A-8CCAD9FE9523}" srcOrd="0" destOrd="0" presId="urn:microsoft.com/office/officeart/2005/8/layout/cycle1"/>
    <dgm:cxn modelId="{1CB47672-1D62-4701-9C82-268947D83AB5}" srcId="{52303865-8CFC-4FDF-AD7B-8FCC7FFBB314}" destId="{77681B89-205B-4B3C-8D46-3513AF3F93DE}" srcOrd="4" destOrd="0" parTransId="{601379EF-8B92-4597-86F4-47F9E1F9AAD0}" sibTransId="{A4558473-29FE-4214-8C71-DD84EF018559}"/>
    <dgm:cxn modelId="{E69FDBBC-B19D-42AA-A3FB-24DE24182EE4}" type="presOf" srcId="{F36C0BCA-7021-4DD9-A3EA-B32D380485D0}" destId="{54BC420B-8114-4C52-93B9-AFFFF47FBCB5}" srcOrd="0" destOrd="0" presId="urn:microsoft.com/office/officeart/2005/8/layout/cycle1"/>
    <dgm:cxn modelId="{3A06E0C0-AFCB-49DE-B759-33F4D40BA419}" type="presOf" srcId="{ADBD2737-D11A-485C-8AF3-AD19618AA97A}" destId="{BA18A0A3-4D76-4DA9-8333-A4D80412DB0D}" srcOrd="0" destOrd="0" presId="urn:microsoft.com/office/officeart/2005/8/layout/cycle1"/>
    <dgm:cxn modelId="{2849DBE7-939D-4DEE-AEB6-CA72F0CFD7AA}" srcId="{52303865-8CFC-4FDF-AD7B-8FCC7FFBB314}" destId="{ADBD2737-D11A-485C-8AF3-AD19618AA97A}" srcOrd="0" destOrd="0" parTransId="{B26A814C-2D84-4C72-9A1B-5A92078B6E97}" sibTransId="{65573E7E-A641-4B73-B941-BCD76665A992}"/>
    <dgm:cxn modelId="{3AB8BA7C-A41B-48A9-80C3-A4F2E256D6EF}" type="presOf" srcId="{A4558473-29FE-4214-8C71-DD84EF018559}" destId="{F1B30027-F488-423C-958F-E3F5BE182229}" srcOrd="0" destOrd="0" presId="urn:microsoft.com/office/officeart/2005/8/layout/cycle1"/>
    <dgm:cxn modelId="{E818E882-53F7-4AFE-B821-28E5C2ECD428}" type="presOf" srcId="{1593B66B-F9A2-4157-ABD5-76BBA6C34305}" destId="{D47EF897-E0AB-4643-A4BD-ACC6B559AC17}" srcOrd="0" destOrd="0" presId="urn:microsoft.com/office/officeart/2005/8/layout/cycle1"/>
    <dgm:cxn modelId="{16C11353-7227-492D-A415-C1690F649633}" type="presOf" srcId="{96C69AA0-E968-44C1-9B42-87AE92F2BACA}" destId="{7D9001B1-2B94-49D0-9417-0FCB19830C24}" srcOrd="0" destOrd="0" presId="urn:microsoft.com/office/officeart/2005/8/layout/cycle1"/>
    <dgm:cxn modelId="{2D00FA8D-B57C-4F22-A8CB-412C86345D28}" type="presOf" srcId="{6011A45B-F2E9-4E48-A801-44E6866A9330}" destId="{DE5EE1F0-E3D7-4D47-8A1E-CE82795C230A}" srcOrd="0" destOrd="0" presId="urn:microsoft.com/office/officeart/2005/8/layout/cycle1"/>
    <dgm:cxn modelId="{1A79D5A9-6F3C-4E12-BD90-4B4691314229}" type="presParOf" srcId="{87E5EF54-52ED-4DE4-9506-FE33D9A1F6D5}" destId="{911E3C5B-2017-4C27-900E-0913B8FB872A}" srcOrd="0" destOrd="0" presId="urn:microsoft.com/office/officeart/2005/8/layout/cycle1"/>
    <dgm:cxn modelId="{771CF065-2C66-4D93-8ADF-7B694CBC014F}" type="presParOf" srcId="{87E5EF54-52ED-4DE4-9506-FE33D9A1F6D5}" destId="{BA18A0A3-4D76-4DA9-8333-A4D80412DB0D}" srcOrd="1" destOrd="0" presId="urn:microsoft.com/office/officeart/2005/8/layout/cycle1"/>
    <dgm:cxn modelId="{490CA559-ABFB-44A1-992D-439F059B2593}" type="presParOf" srcId="{87E5EF54-52ED-4DE4-9506-FE33D9A1F6D5}" destId="{1060743C-9428-4047-9AAC-50E62F6799F3}" srcOrd="2" destOrd="0" presId="urn:microsoft.com/office/officeart/2005/8/layout/cycle1"/>
    <dgm:cxn modelId="{01C3A588-9B4F-4B65-B8EF-3C047069AAE3}" type="presParOf" srcId="{87E5EF54-52ED-4DE4-9506-FE33D9A1F6D5}" destId="{A84D544F-D8DC-42E1-B586-F9325A9D9FF7}" srcOrd="3" destOrd="0" presId="urn:microsoft.com/office/officeart/2005/8/layout/cycle1"/>
    <dgm:cxn modelId="{E72F5B20-E87B-4473-87C2-ECCD3A06D2AE}" type="presParOf" srcId="{87E5EF54-52ED-4DE4-9506-FE33D9A1F6D5}" destId="{54BC420B-8114-4C52-93B9-AFFFF47FBCB5}" srcOrd="4" destOrd="0" presId="urn:microsoft.com/office/officeart/2005/8/layout/cycle1"/>
    <dgm:cxn modelId="{E64EE19B-EC44-40ED-AB32-A97730CDC087}" type="presParOf" srcId="{87E5EF54-52ED-4DE4-9506-FE33D9A1F6D5}" destId="{DE5EE1F0-E3D7-4D47-8A1E-CE82795C230A}" srcOrd="5" destOrd="0" presId="urn:microsoft.com/office/officeart/2005/8/layout/cycle1"/>
    <dgm:cxn modelId="{30B2CC4F-93DF-452F-A451-6AB879114484}" type="presParOf" srcId="{87E5EF54-52ED-4DE4-9506-FE33D9A1F6D5}" destId="{EC75C618-3C5C-4215-BE72-71D3435B5055}" srcOrd="6" destOrd="0" presId="urn:microsoft.com/office/officeart/2005/8/layout/cycle1"/>
    <dgm:cxn modelId="{AB7FDA18-11F6-4402-9E2E-7CAFDC8ABDA3}" type="presParOf" srcId="{87E5EF54-52ED-4DE4-9506-FE33D9A1F6D5}" destId="{D47EF897-E0AB-4643-A4BD-ACC6B559AC17}" srcOrd="7" destOrd="0" presId="urn:microsoft.com/office/officeart/2005/8/layout/cycle1"/>
    <dgm:cxn modelId="{BDF8AFC3-78BF-45E9-8495-C8504EC4154F}" type="presParOf" srcId="{87E5EF54-52ED-4DE4-9506-FE33D9A1F6D5}" destId="{F05B31F6-EE7D-4C87-994D-BBF72A6849EB}" srcOrd="8" destOrd="0" presId="urn:microsoft.com/office/officeart/2005/8/layout/cycle1"/>
    <dgm:cxn modelId="{7B8B9C15-513D-4DB5-8770-325F999CC509}" type="presParOf" srcId="{87E5EF54-52ED-4DE4-9506-FE33D9A1F6D5}" destId="{583046E6-EEE6-4891-9716-95A95E162B33}" srcOrd="9" destOrd="0" presId="urn:microsoft.com/office/officeart/2005/8/layout/cycle1"/>
    <dgm:cxn modelId="{3ADA8580-86A5-4BDF-9160-E40BA9BC7F41}" type="presParOf" srcId="{87E5EF54-52ED-4DE4-9506-FE33D9A1F6D5}" destId="{7D9001B1-2B94-49D0-9417-0FCB19830C24}" srcOrd="10" destOrd="0" presId="urn:microsoft.com/office/officeart/2005/8/layout/cycle1"/>
    <dgm:cxn modelId="{5249D39D-0165-4B18-8E6E-AE0DF6ECF08B}" type="presParOf" srcId="{87E5EF54-52ED-4DE4-9506-FE33D9A1F6D5}" destId="{11612408-6D20-4D6A-8E5A-8CCAD9FE9523}" srcOrd="11" destOrd="0" presId="urn:microsoft.com/office/officeart/2005/8/layout/cycle1"/>
    <dgm:cxn modelId="{E3F42C4A-C48E-439C-9B0C-48E2C01C897F}" type="presParOf" srcId="{87E5EF54-52ED-4DE4-9506-FE33D9A1F6D5}" destId="{8D4F87BE-9CC5-4288-9381-31DB179F5A28}" srcOrd="12" destOrd="0" presId="urn:microsoft.com/office/officeart/2005/8/layout/cycle1"/>
    <dgm:cxn modelId="{8D6F4156-C1E3-4774-9CC8-63A350C4AD9A}" type="presParOf" srcId="{87E5EF54-52ED-4DE4-9506-FE33D9A1F6D5}" destId="{E2D50F13-6D4D-434D-8064-8815DB9648FA}" srcOrd="13" destOrd="0" presId="urn:microsoft.com/office/officeart/2005/8/layout/cycle1"/>
    <dgm:cxn modelId="{E8A846B1-9802-4CA8-90F7-819571F8B185}" type="presParOf" srcId="{87E5EF54-52ED-4DE4-9506-FE33D9A1F6D5}" destId="{F1B30027-F488-423C-958F-E3F5BE182229}" srcOrd="14" destOrd="0" presId="urn:microsoft.com/office/officeart/2005/8/layout/cycle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2303865-8CFC-4FDF-AD7B-8FCC7FFBB314}"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ADBD2737-D11A-485C-8AF3-AD19618AA97A}">
      <dgm:prSet phldrT="[Text]"/>
      <dgm:spPr/>
      <dgm:t>
        <a:bodyPr/>
        <a:lstStyle/>
        <a:p>
          <a:r>
            <a:rPr lang="en-US" dirty="0" smtClean="0"/>
            <a:t>THE</a:t>
          </a:r>
          <a:endParaRPr lang="en-US" dirty="0"/>
        </a:p>
      </dgm:t>
    </dgm:pt>
    <dgm:pt modelId="{B26A814C-2D84-4C72-9A1B-5A92078B6E97}" type="parTrans" cxnId="{2849DBE7-939D-4DEE-AEB6-CA72F0CFD7AA}">
      <dgm:prSet/>
      <dgm:spPr/>
      <dgm:t>
        <a:bodyPr/>
        <a:lstStyle/>
        <a:p>
          <a:endParaRPr lang="en-US"/>
        </a:p>
      </dgm:t>
    </dgm:pt>
    <dgm:pt modelId="{65573E7E-A641-4B73-B941-BCD76665A992}" type="sibTrans" cxnId="{2849DBE7-939D-4DEE-AEB6-CA72F0CFD7AA}">
      <dgm:prSet/>
      <dgm:spPr/>
      <dgm:t>
        <a:bodyPr/>
        <a:lstStyle/>
        <a:p>
          <a:endParaRPr lang="en-US"/>
        </a:p>
      </dgm:t>
    </dgm:pt>
    <dgm:pt modelId="{F36C0BCA-7021-4DD9-A3EA-B32D380485D0}">
      <dgm:prSet phldrT="[Text]"/>
      <dgm:spPr/>
      <dgm:t>
        <a:bodyPr/>
        <a:lstStyle/>
        <a:p>
          <a:r>
            <a:rPr lang="en-US" dirty="0" smtClean="0"/>
            <a:t>OBEDIENT </a:t>
          </a:r>
          <a:endParaRPr lang="en-US" dirty="0"/>
        </a:p>
      </dgm:t>
    </dgm:pt>
    <dgm:pt modelId="{6B6F6EBA-2E67-4F35-BD3A-E4082E9F22BA}" type="parTrans" cxnId="{7C12B92A-DAD7-4313-B9AE-058EC67A3A5F}">
      <dgm:prSet/>
      <dgm:spPr/>
      <dgm:t>
        <a:bodyPr/>
        <a:lstStyle/>
        <a:p>
          <a:endParaRPr lang="en-US"/>
        </a:p>
      </dgm:t>
    </dgm:pt>
    <dgm:pt modelId="{6011A45B-F2E9-4E48-A801-44E6866A9330}" type="sibTrans" cxnId="{7C12B92A-DAD7-4313-B9AE-058EC67A3A5F}">
      <dgm:prSet/>
      <dgm:spPr/>
      <dgm:t>
        <a:bodyPr/>
        <a:lstStyle/>
        <a:p>
          <a:endParaRPr lang="en-US"/>
        </a:p>
      </dgm:t>
    </dgm:pt>
    <dgm:pt modelId="{1593B66B-F9A2-4157-ABD5-76BBA6C34305}">
      <dgm:prSet phldrT="[Text]"/>
      <dgm:spPr/>
      <dgm:t>
        <a:bodyPr/>
        <a:lstStyle/>
        <a:p>
          <a:r>
            <a:rPr lang="en-US" dirty="0" smtClean="0"/>
            <a:t>CHRISTIAN</a:t>
          </a:r>
          <a:endParaRPr lang="en-US" dirty="0"/>
        </a:p>
      </dgm:t>
    </dgm:pt>
    <dgm:pt modelId="{6469E46E-FE5F-4FED-92F9-52DEE14736A3}" type="parTrans" cxnId="{07903E39-EABE-4804-B8EA-390858563E35}">
      <dgm:prSet/>
      <dgm:spPr/>
      <dgm:t>
        <a:bodyPr/>
        <a:lstStyle/>
        <a:p>
          <a:endParaRPr lang="en-US"/>
        </a:p>
      </dgm:t>
    </dgm:pt>
    <dgm:pt modelId="{93A20FBC-D7BE-4FBB-A8D8-CEA812371DC6}" type="sibTrans" cxnId="{07903E39-EABE-4804-B8EA-390858563E35}">
      <dgm:prSet/>
      <dgm:spPr/>
      <dgm:t>
        <a:bodyPr/>
        <a:lstStyle/>
        <a:p>
          <a:endParaRPr lang="en-US"/>
        </a:p>
      </dgm:t>
    </dgm:pt>
    <dgm:pt modelId="{96C69AA0-E968-44C1-9B42-87AE92F2BACA}">
      <dgm:prSet phldrT="[Text]"/>
      <dgm:spPr/>
      <dgm:t>
        <a:bodyPr/>
        <a:lstStyle/>
        <a:p>
          <a:r>
            <a:rPr lang="en-US" dirty="0" smtClean="0"/>
            <a:t>IN </a:t>
          </a:r>
          <a:endParaRPr lang="en-US" dirty="0"/>
        </a:p>
      </dgm:t>
    </dgm:pt>
    <dgm:pt modelId="{D25E2F2E-5020-47D7-AECF-3C87C0AE7BF1}" type="parTrans" cxnId="{8DA7BC82-365D-458C-B200-A620B2DFED90}">
      <dgm:prSet/>
      <dgm:spPr/>
      <dgm:t>
        <a:bodyPr/>
        <a:lstStyle/>
        <a:p>
          <a:endParaRPr lang="en-US"/>
        </a:p>
      </dgm:t>
    </dgm:pt>
    <dgm:pt modelId="{AF44D510-4304-4586-9206-A730C9A16B00}" type="sibTrans" cxnId="{8DA7BC82-365D-458C-B200-A620B2DFED90}">
      <dgm:prSet/>
      <dgm:spPr/>
      <dgm:t>
        <a:bodyPr/>
        <a:lstStyle/>
        <a:p>
          <a:endParaRPr lang="en-US"/>
        </a:p>
      </dgm:t>
    </dgm:pt>
    <dgm:pt modelId="{77681B89-205B-4B3C-8D46-3513AF3F93DE}">
      <dgm:prSet phldrT="[Text]"/>
      <dgm:spPr/>
      <dgm:t>
        <a:bodyPr/>
        <a:lstStyle/>
        <a:p>
          <a:r>
            <a:rPr lang="en-US" dirty="0" smtClean="0"/>
            <a:t>ACTION</a:t>
          </a:r>
          <a:endParaRPr lang="en-US" dirty="0"/>
        </a:p>
      </dgm:t>
    </dgm:pt>
    <dgm:pt modelId="{601379EF-8B92-4597-86F4-47F9E1F9AAD0}" type="parTrans" cxnId="{1CB47672-1D62-4701-9C82-268947D83AB5}">
      <dgm:prSet/>
      <dgm:spPr/>
      <dgm:t>
        <a:bodyPr/>
        <a:lstStyle/>
        <a:p>
          <a:endParaRPr lang="en-US"/>
        </a:p>
      </dgm:t>
    </dgm:pt>
    <dgm:pt modelId="{A4558473-29FE-4214-8C71-DD84EF018559}" type="sibTrans" cxnId="{1CB47672-1D62-4701-9C82-268947D83AB5}">
      <dgm:prSet/>
      <dgm:spPr/>
      <dgm:t>
        <a:bodyPr/>
        <a:lstStyle/>
        <a:p>
          <a:endParaRPr lang="en-US"/>
        </a:p>
      </dgm:t>
    </dgm:pt>
    <dgm:pt modelId="{87E5EF54-52ED-4DE4-9506-FE33D9A1F6D5}" type="pres">
      <dgm:prSet presAssocID="{52303865-8CFC-4FDF-AD7B-8FCC7FFBB314}" presName="cycle" presStyleCnt="0">
        <dgm:presLayoutVars>
          <dgm:dir/>
          <dgm:resizeHandles val="exact"/>
        </dgm:presLayoutVars>
      </dgm:prSet>
      <dgm:spPr/>
      <dgm:t>
        <a:bodyPr/>
        <a:lstStyle/>
        <a:p>
          <a:endParaRPr lang="en-US"/>
        </a:p>
      </dgm:t>
    </dgm:pt>
    <dgm:pt modelId="{911E3C5B-2017-4C27-900E-0913B8FB872A}" type="pres">
      <dgm:prSet presAssocID="{ADBD2737-D11A-485C-8AF3-AD19618AA97A}" presName="dummy" presStyleCnt="0"/>
      <dgm:spPr/>
    </dgm:pt>
    <dgm:pt modelId="{BA18A0A3-4D76-4DA9-8333-A4D80412DB0D}" type="pres">
      <dgm:prSet presAssocID="{ADBD2737-D11A-485C-8AF3-AD19618AA97A}" presName="node" presStyleLbl="revTx" presStyleIdx="0" presStyleCnt="5">
        <dgm:presLayoutVars>
          <dgm:bulletEnabled val="1"/>
        </dgm:presLayoutVars>
      </dgm:prSet>
      <dgm:spPr/>
      <dgm:t>
        <a:bodyPr/>
        <a:lstStyle/>
        <a:p>
          <a:endParaRPr lang="en-US"/>
        </a:p>
      </dgm:t>
    </dgm:pt>
    <dgm:pt modelId="{1060743C-9428-4047-9AAC-50E62F6799F3}" type="pres">
      <dgm:prSet presAssocID="{65573E7E-A641-4B73-B941-BCD76665A992}" presName="sibTrans" presStyleLbl="node1" presStyleIdx="0" presStyleCnt="5"/>
      <dgm:spPr/>
      <dgm:t>
        <a:bodyPr/>
        <a:lstStyle/>
        <a:p>
          <a:endParaRPr lang="en-US"/>
        </a:p>
      </dgm:t>
    </dgm:pt>
    <dgm:pt modelId="{A84D544F-D8DC-42E1-B586-F9325A9D9FF7}" type="pres">
      <dgm:prSet presAssocID="{F36C0BCA-7021-4DD9-A3EA-B32D380485D0}" presName="dummy" presStyleCnt="0"/>
      <dgm:spPr/>
    </dgm:pt>
    <dgm:pt modelId="{54BC420B-8114-4C52-93B9-AFFFF47FBCB5}" type="pres">
      <dgm:prSet presAssocID="{F36C0BCA-7021-4DD9-A3EA-B32D380485D0}" presName="node" presStyleLbl="revTx" presStyleIdx="1" presStyleCnt="5">
        <dgm:presLayoutVars>
          <dgm:bulletEnabled val="1"/>
        </dgm:presLayoutVars>
      </dgm:prSet>
      <dgm:spPr/>
      <dgm:t>
        <a:bodyPr/>
        <a:lstStyle/>
        <a:p>
          <a:endParaRPr lang="en-US"/>
        </a:p>
      </dgm:t>
    </dgm:pt>
    <dgm:pt modelId="{DE5EE1F0-E3D7-4D47-8A1E-CE82795C230A}" type="pres">
      <dgm:prSet presAssocID="{6011A45B-F2E9-4E48-A801-44E6866A9330}" presName="sibTrans" presStyleLbl="node1" presStyleIdx="1" presStyleCnt="5"/>
      <dgm:spPr/>
      <dgm:t>
        <a:bodyPr/>
        <a:lstStyle/>
        <a:p>
          <a:endParaRPr lang="en-US"/>
        </a:p>
      </dgm:t>
    </dgm:pt>
    <dgm:pt modelId="{EC75C618-3C5C-4215-BE72-71D3435B5055}" type="pres">
      <dgm:prSet presAssocID="{1593B66B-F9A2-4157-ABD5-76BBA6C34305}" presName="dummy" presStyleCnt="0"/>
      <dgm:spPr/>
    </dgm:pt>
    <dgm:pt modelId="{D47EF897-E0AB-4643-A4BD-ACC6B559AC17}" type="pres">
      <dgm:prSet presAssocID="{1593B66B-F9A2-4157-ABD5-76BBA6C34305}" presName="node" presStyleLbl="revTx" presStyleIdx="2" presStyleCnt="5">
        <dgm:presLayoutVars>
          <dgm:bulletEnabled val="1"/>
        </dgm:presLayoutVars>
      </dgm:prSet>
      <dgm:spPr/>
      <dgm:t>
        <a:bodyPr/>
        <a:lstStyle/>
        <a:p>
          <a:endParaRPr lang="en-US"/>
        </a:p>
      </dgm:t>
    </dgm:pt>
    <dgm:pt modelId="{F05B31F6-EE7D-4C87-994D-BBF72A6849EB}" type="pres">
      <dgm:prSet presAssocID="{93A20FBC-D7BE-4FBB-A8D8-CEA812371DC6}" presName="sibTrans" presStyleLbl="node1" presStyleIdx="2" presStyleCnt="5"/>
      <dgm:spPr/>
      <dgm:t>
        <a:bodyPr/>
        <a:lstStyle/>
        <a:p>
          <a:endParaRPr lang="en-US"/>
        </a:p>
      </dgm:t>
    </dgm:pt>
    <dgm:pt modelId="{583046E6-EEE6-4891-9716-95A95E162B33}" type="pres">
      <dgm:prSet presAssocID="{96C69AA0-E968-44C1-9B42-87AE92F2BACA}" presName="dummy" presStyleCnt="0"/>
      <dgm:spPr/>
    </dgm:pt>
    <dgm:pt modelId="{7D9001B1-2B94-49D0-9417-0FCB19830C24}" type="pres">
      <dgm:prSet presAssocID="{96C69AA0-E968-44C1-9B42-87AE92F2BACA}" presName="node" presStyleLbl="revTx" presStyleIdx="3" presStyleCnt="5">
        <dgm:presLayoutVars>
          <dgm:bulletEnabled val="1"/>
        </dgm:presLayoutVars>
      </dgm:prSet>
      <dgm:spPr/>
      <dgm:t>
        <a:bodyPr/>
        <a:lstStyle/>
        <a:p>
          <a:endParaRPr lang="en-US"/>
        </a:p>
      </dgm:t>
    </dgm:pt>
    <dgm:pt modelId="{11612408-6D20-4D6A-8E5A-8CCAD9FE9523}" type="pres">
      <dgm:prSet presAssocID="{AF44D510-4304-4586-9206-A730C9A16B00}" presName="sibTrans" presStyleLbl="node1" presStyleIdx="3" presStyleCnt="5"/>
      <dgm:spPr/>
      <dgm:t>
        <a:bodyPr/>
        <a:lstStyle/>
        <a:p>
          <a:endParaRPr lang="en-US"/>
        </a:p>
      </dgm:t>
    </dgm:pt>
    <dgm:pt modelId="{8D4F87BE-9CC5-4288-9381-31DB179F5A28}" type="pres">
      <dgm:prSet presAssocID="{77681B89-205B-4B3C-8D46-3513AF3F93DE}" presName="dummy" presStyleCnt="0"/>
      <dgm:spPr/>
    </dgm:pt>
    <dgm:pt modelId="{E2D50F13-6D4D-434D-8064-8815DB9648FA}" type="pres">
      <dgm:prSet presAssocID="{77681B89-205B-4B3C-8D46-3513AF3F93DE}" presName="node" presStyleLbl="revTx" presStyleIdx="4" presStyleCnt="5">
        <dgm:presLayoutVars>
          <dgm:bulletEnabled val="1"/>
        </dgm:presLayoutVars>
      </dgm:prSet>
      <dgm:spPr/>
      <dgm:t>
        <a:bodyPr/>
        <a:lstStyle/>
        <a:p>
          <a:endParaRPr lang="en-US"/>
        </a:p>
      </dgm:t>
    </dgm:pt>
    <dgm:pt modelId="{F1B30027-F488-423C-958F-E3F5BE182229}" type="pres">
      <dgm:prSet presAssocID="{A4558473-29FE-4214-8C71-DD84EF018559}" presName="sibTrans" presStyleLbl="node1" presStyleIdx="4" presStyleCnt="5" custScaleX="114518" custLinFactNeighborX="999" custLinFactNeighborY="9042"/>
      <dgm:spPr/>
      <dgm:t>
        <a:bodyPr/>
        <a:lstStyle/>
        <a:p>
          <a:endParaRPr lang="en-US"/>
        </a:p>
      </dgm:t>
    </dgm:pt>
  </dgm:ptLst>
  <dgm:cxnLst>
    <dgm:cxn modelId="{E8F6D070-F06D-47ED-B478-2FC176E92D7C}" type="presOf" srcId="{65573E7E-A641-4B73-B941-BCD76665A992}" destId="{1060743C-9428-4047-9AAC-50E62F6799F3}" srcOrd="0" destOrd="0" presId="urn:microsoft.com/office/officeart/2005/8/layout/cycle1"/>
    <dgm:cxn modelId="{B421057D-94B2-43DE-9616-4759C6982A64}" type="presOf" srcId="{52303865-8CFC-4FDF-AD7B-8FCC7FFBB314}" destId="{87E5EF54-52ED-4DE4-9506-FE33D9A1F6D5}" srcOrd="0" destOrd="0" presId="urn:microsoft.com/office/officeart/2005/8/layout/cycle1"/>
    <dgm:cxn modelId="{A2AF8E62-F53C-4413-AABC-AD6B355FF280}" type="presOf" srcId="{1593B66B-F9A2-4157-ABD5-76BBA6C34305}" destId="{D47EF897-E0AB-4643-A4BD-ACC6B559AC17}" srcOrd="0" destOrd="0" presId="urn:microsoft.com/office/officeart/2005/8/layout/cycle1"/>
    <dgm:cxn modelId="{0A8CE762-695E-406C-91F6-3B826DFD2728}" type="presOf" srcId="{93A20FBC-D7BE-4FBB-A8D8-CEA812371DC6}" destId="{F05B31F6-EE7D-4C87-994D-BBF72A6849EB}" srcOrd="0" destOrd="0" presId="urn:microsoft.com/office/officeart/2005/8/layout/cycle1"/>
    <dgm:cxn modelId="{8DA7BC82-365D-458C-B200-A620B2DFED90}" srcId="{52303865-8CFC-4FDF-AD7B-8FCC7FFBB314}" destId="{96C69AA0-E968-44C1-9B42-87AE92F2BACA}" srcOrd="3" destOrd="0" parTransId="{D25E2F2E-5020-47D7-AECF-3C87C0AE7BF1}" sibTransId="{AF44D510-4304-4586-9206-A730C9A16B00}"/>
    <dgm:cxn modelId="{7C12B92A-DAD7-4313-B9AE-058EC67A3A5F}" srcId="{52303865-8CFC-4FDF-AD7B-8FCC7FFBB314}" destId="{F36C0BCA-7021-4DD9-A3EA-B32D380485D0}" srcOrd="1" destOrd="0" parTransId="{6B6F6EBA-2E67-4F35-BD3A-E4082E9F22BA}" sibTransId="{6011A45B-F2E9-4E48-A801-44E6866A9330}"/>
    <dgm:cxn modelId="{07903E39-EABE-4804-B8EA-390858563E35}" srcId="{52303865-8CFC-4FDF-AD7B-8FCC7FFBB314}" destId="{1593B66B-F9A2-4157-ABD5-76BBA6C34305}" srcOrd="2" destOrd="0" parTransId="{6469E46E-FE5F-4FED-92F9-52DEE14736A3}" sibTransId="{93A20FBC-D7BE-4FBB-A8D8-CEA812371DC6}"/>
    <dgm:cxn modelId="{1CB47672-1D62-4701-9C82-268947D83AB5}" srcId="{52303865-8CFC-4FDF-AD7B-8FCC7FFBB314}" destId="{77681B89-205B-4B3C-8D46-3513AF3F93DE}" srcOrd="4" destOrd="0" parTransId="{601379EF-8B92-4597-86F4-47F9E1F9AAD0}" sibTransId="{A4558473-29FE-4214-8C71-DD84EF018559}"/>
    <dgm:cxn modelId="{1A247EF0-388B-4A87-8363-14C0D5EE88DB}" type="presOf" srcId="{96C69AA0-E968-44C1-9B42-87AE92F2BACA}" destId="{7D9001B1-2B94-49D0-9417-0FCB19830C24}" srcOrd="0" destOrd="0" presId="urn:microsoft.com/office/officeart/2005/8/layout/cycle1"/>
    <dgm:cxn modelId="{A5748336-FB11-431F-8F3B-F7EF6FC6F0BF}" type="presOf" srcId="{77681B89-205B-4B3C-8D46-3513AF3F93DE}" destId="{E2D50F13-6D4D-434D-8064-8815DB9648FA}" srcOrd="0" destOrd="0" presId="urn:microsoft.com/office/officeart/2005/8/layout/cycle1"/>
    <dgm:cxn modelId="{1698250B-B02A-4023-9CFD-CA488248743E}" type="presOf" srcId="{ADBD2737-D11A-485C-8AF3-AD19618AA97A}" destId="{BA18A0A3-4D76-4DA9-8333-A4D80412DB0D}" srcOrd="0" destOrd="0" presId="urn:microsoft.com/office/officeart/2005/8/layout/cycle1"/>
    <dgm:cxn modelId="{D85B46DA-D054-483A-A813-E02A349D02ED}" type="presOf" srcId="{6011A45B-F2E9-4E48-A801-44E6866A9330}" destId="{DE5EE1F0-E3D7-4D47-8A1E-CE82795C230A}" srcOrd="0" destOrd="0" presId="urn:microsoft.com/office/officeart/2005/8/layout/cycle1"/>
    <dgm:cxn modelId="{2849DBE7-939D-4DEE-AEB6-CA72F0CFD7AA}" srcId="{52303865-8CFC-4FDF-AD7B-8FCC7FFBB314}" destId="{ADBD2737-D11A-485C-8AF3-AD19618AA97A}" srcOrd="0" destOrd="0" parTransId="{B26A814C-2D84-4C72-9A1B-5A92078B6E97}" sibTransId="{65573E7E-A641-4B73-B941-BCD76665A992}"/>
    <dgm:cxn modelId="{601FA0C0-F791-489C-9CA4-DFDC5547DCC9}" type="presOf" srcId="{AF44D510-4304-4586-9206-A730C9A16B00}" destId="{11612408-6D20-4D6A-8E5A-8CCAD9FE9523}" srcOrd="0" destOrd="0" presId="urn:microsoft.com/office/officeart/2005/8/layout/cycle1"/>
    <dgm:cxn modelId="{AEDA7946-849D-420B-886E-ADF0C1196DE8}" type="presOf" srcId="{F36C0BCA-7021-4DD9-A3EA-B32D380485D0}" destId="{54BC420B-8114-4C52-93B9-AFFFF47FBCB5}" srcOrd="0" destOrd="0" presId="urn:microsoft.com/office/officeart/2005/8/layout/cycle1"/>
    <dgm:cxn modelId="{A09C0173-584F-4343-A8F9-D2A068A3E22C}" type="presOf" srcId="{A4558473-29FE-4214-8C71-DD84EF018559}" destId="{F1B30027-F488-423C-958F-E3F5BE182229}" srcOrd="0" destOrd="0" presId="urn:microsoft.com/office/officeart/2005/8/layout/cycle1"/>
    <dgm:cxn modelId="{DC0846F9-04D3-4EB8-BC3E-ECD0DDB1D2DD}" type="presParOf" srcId="{87E5EF54-52ED-4DE4-9506-FE33D9A1F6D5}" destId="{911E3C5B-2017-4C27-900E-0913B8FB872A}" srcOrd="0" destOrd="0" presId="urn:microsoft.com/office/officeart/2005/8/layout/cycle1"/>
    <dgm:cxn modelId="{4319A4D0-F3AB-46C3-B22A-B70AF09F55CC}" type="presParOf" srcId="{87E5EF54-52ED-4DE4-9506-FE33D9A1F6D5}" destId="{BA18A0A3-4D76-4DA9-8333-A4D80412DB0D}" srcOrd="1" destOrd="0" presId="urn:microsoft.com/office/officeart/2005/8/layout/cycle1"/>
    <dgm:cxn modelId="{68681CCA-397B-45A0-996D-A46D71FD1D14}" type="presParOf" srcId="{87E5EF54-52ED-4DE4-9506-FE33D9A1F6D5}" destId="{1060743C-9428-4047-9AAC-50E62F6799F3}" srcOrd="2" destOrd="0" presId="urn:microsoft.com/office/officeart/2005/8/layout/cycle1"/>
    <dgm:cxn modelId="{2AF8BE01-ADDC-4A3C-8C06-3588C828EF77}" type="presParOf" srcId="{87E5EF54-52ED-4DE4-9506-FE33D9A1F6D5}" destId="{A84D544F-D8DC-42E1-B586-F9325A9D9FF7}" srcOrd="3" destOrd="0" presId="urn:microsoft.com/office/officeart/2005/8/layout/cycle1"/>
    <dgm:cxn modelId="{2515E21C-0D5C-49A1-87EB-4AADE0E6630A}" type="presParOf" srcId="{87E5EF54-52ED-4DE4-9506-FE33D9A1F6D5}" destId="{54BC420B-8114-4C52-93B9-AFFFF47FBCB5}" srcOrd="4" destOrd="0" presId="urn:microsoft.com/office/officeart/2005/8/layout/cycle1"/>
    <dgm:cxn modelId="{937C10F7-0C18-45A4-A41D-68DE9CA8FF06}" type="presParOf" srcId="{87E5EF54-52ED-4DE4-9506-FE33D9A1F6D5}" destId="{DE5EE1F0-E3D7-4D47-8A1E-CE82795C230A}" srcOrd="5" destOrd="0" presId="urn:microsoft.com/office/officeart/2005/8/layout/cycle1"/>
    <dgm:cxn modelId="{63B9AAF7-AD84-4F64-88E5-9B7C29EB9EB3}" type="presParOf" srcId="{87E5EF54-52ED-4DE4-9506-FE33D9A1F6D5}" destId="{EC75C618-3C5C-4215-BE72-71D3435B5055}" srcOrd="6" destOrd="0" presId="urn:microsoft.com/office/officeart/2005/8/layout/cycle1"/>
    <dgm:cxn modelId="{38653F18-CB85-4503-8C69-58E6B1894B20}" type="presParOf" srcId="{87E5EF54-52ED-4DE4-9506-FE33D9A1F6D5}" destId="{D47EF897-E0AB-4643-A4BD-ACC6B559AC17}" srcOrd="7" destOrd="0" presId="urn:microsoft.com/office/officeart/2005/8/layout/cycle1"/>
    <dgm:cxn modelId="{55C2438F-AD4C-4EFB-A6AF-B6D54FE7E2D4}" type="presParOf" srcId="{87E5EF54-52ED-4DE4-9506-FE33D9A1F6D5}" destId="{F05B31F6-EE7D-4C87-994D-BBF72A6849EB}" srcOrd="8" destOrd="0" presId="urn:microsoft.com/office/officeart/2005/8/layout/cycle1"/>
    <dgm:cxn modelId="{6F4F7D9F-5359-49F6-9DF8-1C022859900A}" type="presParOf" srcId="{87E5EF54-52ED-4DE4-9506-FE33D9A1F6D5}" destId="{583046E6-EEE6-4891-9716-95A95E162B33}" srcOrd="9" destOrd="0" presId="urn:microsoft.com/office/officeart/2005/8/layout/cycle1"/>
    <dgm:cxn modelId="{31579E63-0BEA-474F-93C6-B312DDB66B1B}" type="presParOf" srcId="{87E5EF54-52ED-4DE4-9506-FE33D9A1F6D5}" destId="{7D9001B1-2B94-49D0-9417-0FCB19830C24}" srcOrd="10" destOrd="0" presId="urn:microsoft.com/office/officeart/2005/8/layout/cycle1"/>
    <dgm:cxn modelId="{613DFA50-B992-410C-ADA7-72848DED4A3A}" type="presParOf" srcId="{87E5EF54-52ED-4DE4-9506-FE33D9A1F6D5}" destId="{11612408-6D20-4D6A-8E5A-8CCAD9FE9523}" srcOrd="11" destOrd="0" presId="urn:microsoft.com/office/officeart/2005/8/layout/cycle1"/>
    <dgm:cxn modelId="{D5558E42-9CD7-4F9C-A43A-928D478BCEF1}" type="presParOf" srcId="{87E5EF54-52ED-4DE4-9506-FE33D9A1F6D5}" destId="{8D4F87BE-9CC5-4288-9381-31DB179F5A28}" srcOrd="12" destOrd="0" presId="urn:microsoft.com/office/officeart/2005/8/layout/cycle1"/>
    <dgm:cxn modelId="{613E22C3-C1FC-45A4-8054-ACE11E270BDC}" type="presParOf" srcId="{87E5EF54-52ED-4DE4-9506-FE33D9A1F6D5}" destId="{E2D50F13-6D4D-434D-8064-8815DB9648FA}" srcOrd="13" destOrd="0" presId="urn:microsoft.com/office/officeart/2005/8/layout/cycle1"/>
    <dgm:cxn modelId="{557CFA77-66D6-46CD-8535-B14C6C914137}" type="presParOf" srcId="{87E5EF54-52ED-4DE4-9506-FE33D9A1F6D5}" destId="{F1B30027-F488-423C-958F-E3F5BE182229}" srcOrd="14" destOrd="0" presId="urn:microsoft.com/office/officeart/2005/8/layout/cycle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52303865-8CFC-4FDF-AD7B-8FCC7FFBB314}"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ADBD2737-D11A-485C-8AF3-AD19618AA97A}">
      <dgm:prSet phldrT="[Text]"/>
      <dgm:spPr/>
      <dgm:t>
        <a:bodyPr/>
        <a:lstStyle/>
        <a:p>
          <a:r>
            <a:rPr lang="en-US" dirty="0" smtClean="0"/>
            <a:t>THE</a:t>
          </a:r>
          <a:endParaRPr lang="en-US" dirty="0"/>
        </a:p>
      </dgm:t>
    </dgm:pt>
    <dgm:pt modelId="{B26A814C-2D84-4C72-9A1B-5A92078B6E97}" type="parTrans" cxnId="{2849DBE7-939D-4DEE-AEB6-CA72F0CFD7AA}">
      <dgm:prSet/>
      <dgm:spPr/>
      <dgm:t>
        <a:bodyPr/>
        <a:lstStyle/>
        <a:p>
          <a:endParaRPr lang="en-US"/>
        </a:p>
      </dgm:t>
    </dgm:pt>
    <dgm:pt modelId="{65573E7E-A641-4B73-B941-BCD76665A992}" type="sibTrans" cxnId="{2849DBE7-939D-4DEE-AEB6-CA72F0CFD7AA}">
      <dgm:prSet/>
      <dgm:spPr/>
      <dgm:t>
        <a:bodyPr/>
        <a:lstStyle/>
        <a:p>
          <a:endParaRPr lang="en-US"/>
        </a:p>
      </dgm:t>
    </dgm:pt>
    <dgm:pt modelId="{F36C0BCA-7021-4DD9-A3EA-B32D380485D0}">
      <dgm:prSet phldrT="[Text]"/>
      <dgm:spPr/>
      <dgm:t>
        <a:bodyPr/>
        <a:lstStyle/>
        <a:p>
          <a:r>
            <a:rPr lang="en-US" dirty="0" smtClean="0"/>
            <a:t>OBEDIENT </a:t>
          </a:r>
          <a:endParaRPr lang="en-US" dirty="0"/>
        </a:p>
      </dgm:t>
    </dgm:pt>
    <dgm:pt modelId="{6B6F6EBA-2E67-4F35-BD3A-E4082E9F22BA}" type="parTrans" cxnId="{7C12B92A-DAD7-4313-B9AE-058EC67A3A5F}">
      <dgm:prSet/>
      <dgm:spPr/>
      <dgm:t>
        <a:bodyPr/>
        <a:lstStyle/>
        <a:p>
          <a:endParaRPr lang="en-US"/>
        </a:p>
      </dgm:t>
    </dgm:pt>
    <dgm:pt modelId="{6011A45B-F2E9-4E48-A801-44E6866A9330}" type="sibTrans" cxnId="{7C12B92A-DAD7-4313-B9AE-058EC67A3A5F}">
      <dgm:prSet/>
      <dgm:spPr/>
      <dgm:t>
        <a:bodyPr/>
        <a:lstStyle/>
        <a:p>
          <a:endParaRPr lang="en-US"/>
        </a:p>
      </dgm:t>
    </dgm:pt>
    <dgm:pt modelId="{1593B66B-F9A2-4157-ABD5-76BBA6C34305}">
      <dgm:prSet phldrT="[Text]"/>
      <dgm:spPr/>
      <dgm:t>
        <a:bodyPr/>
        <a:lstStyle/>
        <a:p>
          <a:r>
            <a:rPr lang="en-US" dirty="0" smtClean="0"/>
            <a:t>CHRISTIAN</a:t>
          </a:r>
          <a:endParaRPr lang="en-US" dirty="0"/>
        </a:p>
      </dgm:t>
    </dgm:pt>
    <dgm:pt modelId="{6469E46E-FE5F-4FED-92F9-52DEE14736A3}" type="parTrans" cxnId="{07903E39-EABE-4804-B8EA-390858563E35}">
      <dgm:prSet/>
      <dgm:spPr/>
      <dgm:t>
        <a:bodyPr/>
        <a:lstStyle/>
        <a:p>
          <a:endParaRPr lang="en-US"/>
        </a:p>
      </dgm:t>
    </dgm:pt>
    <dgm:pt modelId="{93A20FBC-D7BE-4FBB-A8D8-CEA812371DC6}" type="sibTrans" cxnId="{07903E39-EABE-4804-B8EA-390858563E35}">
      <dgm:prSet/>
      <dgm:spPr/>
      <dgm:t>
        <a:bodyPr/>
        <a:lstStyle/>
        <a:p>
          <a:endParaRPr lang="en-US"/>
        </a:p>
      </dgm:t>
    </dgm:pt>
    <dgm:pt modelId="{96C69AA0-E968-44C1-9B42-87AE92F2BACA}">
      <dgm:prSet phldrT="[Text]"/>
      <dgm:spPr/>
      <dgm:t>
        <a:bodyPr/>
        <a:lstStyle/>
        <a:p>
          <a:r>
            <a:rPr lang="en-US" dirty="0" smtClean="0"/>
            <a:t>IN </a:t>
          </a:r>
          <a:endParaRPr lang="en-US" dirty="0"/>
        </a:p>
      </dgm:t>
    </dgm:pt>
    <dgm:pt modelId="{D25E2F2E-5020-47D7-AECF-3C87C0AE7BF1}" type="parTrans" cxnId="{8DA7BC82-365D-458C-B200-A620B2DFED90}">
      <dgm:prSet/>
      <dgm:spPr/>
      <dgm:t>
        <a:bodyPr/>
        <a:lstStyle/>
        <a:p>
          <a:endParaRPr lang="en-US"/>
        </a:p>
      </dgm:t>
    </dgm:pt>
    <dgm:pt modelId="{AF44D510-4304-4586-9206-A730C9A16B00}" type="sibTrans" cxnId="{8DA7BC82-365D-458C-B200-A620B2DFED90}">
      <dgm:prSet/>
      <dgm:spPr/>
      <dgm:t>
        <a:bodyPr/>
        <a:lstStyle/>
        <a:p>
          <a:endParaRPr lang="en-US"/>
        </a:p>
      </dgm:t>
    </dgm:pt>
    <dgm:pt modelId="{77681B89-205B-4B3C-8D46-3513AF3F93DE}">
      <dgm:prSet phldrT="[Text]"/>
      <dgm:spPr/>
      <dgm:t>
        <a:bodyPr/>
        <a:lstStyle/>
        <a:p>
          <a:r>
            <a:rPr lang="en-US" dirty="0" smtClean="0"/>
            <a:t>ACTION</a:t>
          </a:r>
          <a:endParaRPr lang="en-US" dirty="0"/>
        </a:p>
      </dgm:t>
    </dgm:pt>
    <dgm:pt modelId="{601379EF-8B92-4597-86F4-47F9E1F9AAD0}" type="parTrans" cxnId="{1CB47672-1D62-4701-9C82-268947D83AB5}">
      <dgm:prSet/>
      <dgm:spPr/>
      <dgm:t>
        <a:bodyPr/>
        <a:lstStyle/>
        <a:p>
          <a:endParaRPr lang="en-US"/>
        </a:p>
      </dgm:t>
    </dgm:pt>
    <dgm:pt modelId="{A4558473-29FE-4214-8C71-DD84EF018559}" type="sibTrans" cxnId="{1CB47672-1D62-4701-9C82-268947D83AB5}">
      <dgm:prSet/>
      <dgm:spPr/>
      <dgm:t>
        <a:bodyPr/>
        <a:lstStyle/>
        <a:p>
          <a:endParaRPr lang="en-US"/>
        </a:p>
      </dgm:t>
    </dgm:pt>
    <dgm:pt modelId="{87E5EF54-52ED-4DE4-9506-FE33D9A1F6D5}" type="pres">
      <dgm:prSet presAssocID="{52303865-8CFC-4FDF-AD7B-8FCC7FFBB314}" presName="cycle" presStyleCnt="0">
        <dgm:presLayoutVars>
          <dgm:dir/>
          <dgm:resizeHandles val="exact"/>
        </dgm:presLayoutVars>
      </dgm:prSet>
      <dgm:spPr/>
      <dgm:t>
        <a:bodyPr/>
        <a:lstStyle/>
        <a:p>
          <a:endParaRPr lang="en-US"/>
        </a:p>
      </dgm:t>
    </dgm:pt>
    <dgm:pt modelId="{911E3C5B-2017-4C27-900E-0913B8FB872A}" type="pres">
      <dgm:prSet presAssocID="{ADBD2737-D11A-485C-8AF3-AD19618AA97A}" presName="dummy" presStyleCnt="0"/>
      <dgm:spPr/>
    </dgm:pt>
    <dgm:pt modelId="{BA18A0A3-4D76-4DA9-8333-A4D80412DB0D}" type="pres">
      <dgm:prSet presAssocID="{ADBD2737-D11A-485C-8AF3-AD19618AA97A}" presName="node" presStyleLbl="revTx" presStyleIdx="0" presStyleCnt="5">
        <dgm:presLayoutVars>
          <dgm:bulletEnabled val="1"/>
        </dgm:presLayoutVars>
      </dgm:prSet>
      <dgm:spPr/>
      <dgm:t>
        <a:bodyPr/>
        <a:lstStyle/>
        <a:p>
          <a:endParaRPr lang="en-US"/>
        </a:p>
      </dgm:t>
    </dgm:pt>
    <dgm:pt modelId="{1060743C-9428-4047-9AAC-50E62F6799F3}" type="pres">
      <dgm:prSet presAssocID="{65573E7E-A641-4B73-B941-BCD76665A992}" presName="sibTrans" presStyleLbl="node1" presStyleIdx="0" presStyleCnt="5"/>
      <dgm:spPr/>
      <dgm:t>
        <a:bodyPr/>
        <a:lstStyle/>
        <a:p>
          <a:endParaRPr lang="en-US"/>
        </a:p>
      </dgm:t>
    </dgm:pt>
    <dgm:pt modelId="{A84D544F-D8DC-42E1-B586-F9325A9D9FF7}" type="pres">
      <dgm:prSet presAssocID="{F36C0BCA-7021-4DD9-A3EA-B32D380485D0}" presName="dummy" presStyleCnt="0"/>
      <dgm:spPr/>
    </dgm:pt>
    <dgm:pt modelId="{54BC420B-8114-4C52-93B9-AFFFF47FBCB5}" type="pres">
      <dgm:prSet presAssocID="{F36C0BCA-7021-4DD9-A3EA-B32D380485D0}" presName="node" presStyleLbl="revTx" presStyleIdx="1" presStyleCnt="5">
        <dgm:presLayoutVars>
          <dgm:bulletEnabled val="1"/>
        </dgm:presLayoutVars>
      </dgm:prSet>
      <dgm:spPr/>
      <dgm:t>
        <a:bodyPr/>
        <a:lstStyle/>
        <a:p>
          <a:endParaRPr lang="en-US"/>
        </a:p>
      </dgm:t>
    </dgm:pt>
    <dgm:pt modelId="{DE5EE1F0-E3D7-4D47-8A1E-CE82795C230A}" type="pres">
      <dgm:prSet presAssocID="{6011A45B-F2E9-4E48-A801-44E6866A9330}" presName="sibTrans" presStyleLbl="node1" presStyleIdx="1" presStyleCnt="5"/>
      <dgm:spPr/>
      <dgm:t>
        <a:bodyPr/>
        <a:lstStyle/>
        <a:p>
          <a:endParaRPr lang="en-US"/>
        </a:p>
      </dgm:t>
    </dgm:pt>
    <dgm:pt modelId="{EC75C618-3C5C-4215-BE72-71D3435B5055}" type="pres">
      <dgm:prSet presAssocID="{1593B66B-F9A2-4157-ABD5-76BBA6C34305}" presName="dummy" presStyleCnt="0"/>
      <dgm:spPr/>
    </dgm:pt>
    <dgm:pt modelId="{D47EF897-E0AB-4643-A4BD-ACC6B559AC17}" type="pres">
      <dgm:prSet presAssocID="{1593B66B-F9A2-4157-ABD5-76BBA6C34305}" presName="node" presStyleLbl="revTx" presStyleIdx="2" presStyleCnt="5">
        <dgm:presLayoutVars>
          <dgm:bulletEnabled val="1"/>
        </dgm:presLayoutVars>
      </dgm:prSet>
      <dgm:spPr/>
      <dgm:t>
        <a:bodyPr/>
        <a:lstStyle/>
        <a:p>
          <a:endParaRPr lang="en-US"/>
        </a:p>
      </dgm:t>
    </dgm:pt>
    <dgm:pt modelId="{F05B31F6-EE7D-4C87-994D-BBF72A6849EB}" type="pres">
      <dgm:prSet presAssocID="{93A20FBC-D7BE-4FBB-A8D8-CEA812371DC6}" presName="sibTrans" presStyleLbl="node1" presStyleIdx="2" presStyleCnt="5"/>
      <dgm:spPr/>
      <dgm:t>
        <a:bodyPr/>
        <a:lstStyle/>
        <a:p>
          <a:endParaRPr lang="en-US"/>
        </a:p>
      </dgm:t>
    </dgm:pt>
    <dgm:pt modelId="{583046E6-EEE6-4891-9716-95A95E162B33}" type="pres">
      <dgm:prSet presAssocID="{96C69AA0-E968-44C1-9B42-87AE92F2BACA}" presName="dummy" presStyleCnt="0"/>
      <dgm:spPr/>
    </dgm:pt>
    <dgm:pt modelId="{7D9001B1-2B94-49D0-9417-0FCB19830C24}" type="pres">
      <dgm:prSet presAssocID="{96C69AA0-E968-44C1-9B42-87AE92F2BACA}" presName="node" presStyleLbl="revTx" presStyleIdx="3" presStyleCnt="5">
        <dgm:presLayoutVars>
          <dgm:bulletEnabled val="1"/>
        </dgm:presLayoutVars>
      </dgm:prSet>
      <dgm:spPr/>
      <dgm:t>
        <a:bodyPr/>
        <a:lstStyle/>
        <a:p>
          <a:endParaRPr lang="en-US"/>
        </a:p>
      </dgm:t>
    </dgm:pt>
    <dgm:pt modelId="{11612408-6D20-4D6A-8E5A-8CCAD9FE9523}" type="pres">
      <dgm:prSet presAssocID="{AF44D510-4304-4586-9206-A730C9A16B00}" presName="sibTrans" presStyleLbl="node1" presStyleIdx="3" presStyleCnt="5"/>
      <dgm:spPr/>
      <dgm:t>
        <a:bodyPr/>
        <a:lstStyle/>
        <a:p>
          <a:endParaRPr lang="en-US"/>
        </a:p>
      </dgm:t>
    </dgm:pt>
    <dgm:pt modelId="{8D4F87BE-9CC5-4288-9381-31DB179F5A28}" type="pres">
      <dgm:prSet presAssocID="{77681B89-205B-4B3C-8D46-3513AF3F93DE}" presName="dummy" presStyleCnt="0"/>
      <dgm:spPr/>
    </dgm:pt>
    <dgm:pt modelId="{E2D50F13-6D4D-434D-8064-8815DB9648FA}" type="pres">
      <dgm:prSet presAssocID="{77681B89-205B-4B3C-8D46-3513AF3F93DE}" presName="node" presStyleLbl="revTx" presStyleIdx="4" presStyleCnt="5">
        <dgm:presLayoutVars>
          <dgm:bulletEnabled val="1"/>
        </dgm:presLayoutVars>
      </dgm:prSet>
      <dgm:spPr/>
      <dgm:t>
        <a:bodyPr/>
        <a:lstStyle/>
        <a:p>
          <a:endParaRPr lang="en-US"/>
        </a:p>
      </dgm:t>
    </dgm:pt>
    <dgm:pt modelId="{F1B30027-F488-423C-958F-E3F5BE182229}" type="pres">
      <dgm:prSet presAssocID="{A4558473-29FE-4214-8C71-DD84EF018559}" presName="sibTrans" presStyleLbl="node1" presStyleIdx="4" presStyleCnt="5" custScaleX="114518" custLinFactNeighborX="999" custLinFactNeighborY="9042"/>
      <dgm:spPr/>
      <dgm:t>
        <a:bodyPr/>
        <a:lstStyle/>
        <a:p>
          <a:endParaRPr lang="en-US"/>
        </a:p>
      </dgm:t>
    </dgm:pt>
  </dgm:ptLst>
  <dgm:cxnLst>
    <dgm:cxn modelId="{BEC49594-0F3A-45D7-9864-DE2EACEE1E56}" type="presOf" srcId="{65573E7E-A641-4B73-B941-BCD76665A992}" destId="{1060743C-9428-4047-9AAC-50E62F6799F3}" srcOrd="0" destOrd="0" presId="urn:microsoft.com/office/officeart/2005/8/layout/cycle1"/>
    <dgm:cxn modelId="{8DA7BC82-365D-458C-B200-A620B2DFED90}" srcId="{52303865-8CFC-4FDF-AD7B-8FCC7FFBB314}" destId="{96C69AA0-E968-44C1-9B42-87AE92F2BACA}" srcOrd="3" destOrd="0" parTransId="{D25E2F2E-5020-47D7-AECF-3C87C0AE7BF1}" sibTransId="{AF44D510-4304-4586-9206-A730C9A16B00}"/>
    <dgm:cxn modelId="{09686F80-0FCE-4B69-874C-40D66F955B5A}" type="presOf" srcId="{ADBD2737-D11A-485C-8AF3-AD19618AA97A}" destId="{BA18A0A3-4D76-4DA9-8333-A4D80412DB0D}" srcOrd="0" destOrd="0" presId="urn:microsoft.com/office/officeart/2005/8/layout/cycle1"/>
    <dgm:cxn modelId="{B2903E19-9E21-4AE7-BD4D-BEEC949924EC}" type="presOf" srcId="{F36C0BCA-7021-4DD9-A3EA-B32D380485D0}" destId="{54BC420B-8114-4C52-93B9-AFFFF47FBCB5}" srcOrd="0" destOrd="0" presId="urn:microsoft.com/office/officeart/2005/8/layout/cycle1"/>
    <dgm:cxn modelId="{7C12B92A-DAD7-4313-B9AE-058EC67A3A5F}" srcId="{52303865-8CFC-4FDF-AD7B-8FCC7FFBB314}" destId="{F36C0BCA-7021-4DD9-A3EA-B32D380485D0}" srcOrd="1" destOrd="0" parTransId="{6B6F6EBA-2E67-4F35-BD3A-E4082E9F22BA}" sibTransId="{6011A45B-F2E9-4E48-A801-44E6866A9330}"/>
    <dgm:cxn modelId="{07903E39-EABE-4804-B8EA-390858563E35}" srcId="{52303865-8CFC-4FDF-AD7B-8FCC7FFBB314}" destId="{1593B66B-F9A2-4157-ABD5-76BBA6C34305}" srcOrd="2" destOrd="0" parTransId="{6469E46E-FE5F-4FED-92F9-52DEE14736A3}" sibTransId="{93A20FBC-D7BE-4FBB-A8D8-CEA812371DC6}"/>
    <dgm:cxn modelId="{1CB47672-1D62-4701-9C82-268947D83AB5}" srcId="{52303865-8CFC-4FDF-AD7B-8FCC7FFBB314}" destId="{77681B89-205B-4B3C-8D46-3513AF3F93DE}" srcOrd="4" destOrd="0" parTransId="{601379EF-8B92-4597-86F4-47F9E1F9AAD0}" sibTransId="{A4558473-29FE-4214-8C71-DD84EF018559}"/>
    <dgm:cxn modelId="{EC8A99E9-2483-4637-B0A2-375EA5B3D9A0}" type="presOf" srcId="{A4558473-29FE-4214-8C71-DD84EF018559}" destId="{F1B30027-F488-423C-958F-E3F5BE182229}" srcOrd="0" destOrd="0" presId="urn:microsoft.com/office/officeart/2005/8/layout/cycle1"/>
    <dgm:cxn modelId="{2849DBE7-939D-4DEE-AEB6-CA72F0CFD7AA}" srcId="{52303865-8CFC-4FDF-AD7B-8FCC7FFBB314}" destId="{ADBD2737-D11A-485C-8AF3-AD19618AA97A}" srcOrd="0" destOrd="0" parTransId="{B26A814C-2D84-4C72-9A1B-5A92078B6E97}" sibTransId="{65573E7E-A641-4B73-B941-BCD76665A992}"/>
    <dgm:cxn modelId="{62367B73-9786-4055-A647-C8409D93D35E}" type="presOf" srcId="{77681B89-205B-4B3C-8D46-3513AF3F93DE}" destId="{E2D50F13-6D4D-434D-8064-8815DB9648FA}" srcOrd="0" destOrd="0" presId="urn:microsoft.com/office/officeart/2005/8/layout/cycle1"/>
    <dgm:cxn modelId="{64E2F949-A22F-4CB9-BA32-A1EFCEE40564}" type="presOf" srcId="{6011A45B-F2E9-4E48-A801-44E6866A9330}" destId="{DE5EE1F0-E3D7-4D47-8A1E-CE82795C230A}" srcOrd="0" destOrd="0" presId="urn:microsoft.com/office/officeart/2005/8/layout/cycle1"/>
    <dgm:cxn modelId="{B30D26F4-3F51-48E3-A994-A4DBC079C98E}" type="presOf" srcId="{52303865-8CFC-4FDF-AD7B-8FCC7FFBB314}" destId="{87E5EF54-52ED-4DE4-9506-FE33D9A1F6D5}" srcOrd="0" destOrd="0" presId="urn:microsoft.com/office/officeart/2005/8/layout/cycle1"/>
    <dgm:cxn modelId="{B788D386-7440-4501-A7A5-6BB176540252}" type="presOf" srcId="{1593B66B-F9A2-4157-ABD5-76BBA6C34305}" destId="{D47EF897-E0AB-4643-A4BD-ACC6B559AC17}" srcOrd="0" destOrd="0" presId="urn:microsoft.com/office/officeart/2005/8/layout/cycle1"/>
    <dgm:cxn modelId="{872E16C1-0463-4728-8C49-37B0259B929D}" type="presOf" srcId="{93A20FBC-D7BE-4FBB-A8D8-CEA812371DC6}" destId="{F05B31F6-EE7D-4C87-994D-BBF72A6849EB}" srcOrd="0" destOrd="0" presId="urn:microsoft.com/office/officeart/2005/8/layout/cycle1"/>
    <dgm:cxn modelId="{EEB47FFA-6E67-4684-9617-EB5CE20CA812}" type="presOf" srcId="{96C69AA0-E968-44C1-9B42-87AE92F2BACA}" destId="{7D9001B1-2B94-49D0-9417-0FCB19830C24}" srcOrd="0" destOrd="0" presId="urn:microsoft.com/office/officeart/2005/8/layout/cycle1"/>
    <dgm:cxn modelId="{A86FAA84-5005-4A15-BA44-777B48034D34}" type="presOf" srcId="{AF44D510-4304-4586-9206-A730C9A16B00}" destId="{11612408-6D20-4D6A-8E5A-8CCAD9FE9523}" srcOrd="0" destOrd="0" presId="urn:microsoft.com/office/officeart/2005/8/layout/cycle1"/>
    <dgm:cxn modelId="{B2205CEE-135C-425E-8C46-57AC4E4747B5}" type="presParOf" srcId="{87E5EF54-52ED-4DE4-9506-FE33D9A1F6D5}" destId="{911E3C5B-2017-4C27-900E-0913B8FB872A}" srcOrd="0" destOrd="0" presId="urn:microsoft.com/office/officeart/2005/8/layout/cycle1"/>
    <dgm:cxn modelId="{7B57DCE2-A9D2-4674-A4BD-EA4ADDBD8A31}" type="presParOf" srcId="{87E5EF54-52ED-4DE4-9506-FE33D9A1F6D5}" destId="{BA18A0A3-4D76-4DA9-8333-A4D80412DB0D}" srcOrd="1" destOrd="0" presId="urn:microsoft.com/office/officeart/2005/8/layout/cycle1"/>
    <dgm:cxn modelId="{C0AD6F7A-E10C-491A-AA4C-EFE51C6498B8}" type="presParOf" srcId="{87E5EF54-52ED-4DE4-9506-FE33D9A1F6D5}" destId="{1060743C-9428-4047-9AAC-50E62F6799F3}" srcOrd="2" destOrd="0" presId="urn:microsoft.com/office/officeart/2005/8/layout/cycle1"/>
    <dgm:cxn modelId="{B4D45134-ED51-43DD-9DA6-56B71102ECB9}" type="presParOf" srcId="{87E5EF54-52ED-4DE4-9506-FE33D9A1F6D5}" destId="{A84D544F-D8DC-42E1-B586-F9325A9D9FF7}" srcOrd="3" destOrd="0" presId="urn:microsoft.com/office/officeart/2005/8/layout/cycle1"/>
    <dgm:cxn modelId="{3EA25773-0F6C-4898-8F07-9952C065F7EB}" type="presParOf" srcId="{87E5EF54-52ED-4DE4-9506-FE33D9A1F6D5}" destId="{54BC420B-8114-4C52-93B9-AFFFF47FBCB5}" srcOrd="4" destOrd="0" presId="urn:microsoft.com/office/officeart/2005/8/layout/cycle1"/>
    <dgm:cxn modelId="{D3DFDBFE-6D90-4FE4-93B1-BFA0C7D7D1EC}" type="presParOf" srcId="{87E5EF54-52ED-4DE4-9506-FE33D9A1F6D5}" destId="{DE5EE1F0-E3D7-4D47-8A1E-CE82795C230A}" srcOrd="5" destOrd="0" presId="urn:microsoft.com/office/officeart/2005/8/layout/cycle1"/>
    <dgm:cxn modelId="{C245572C-F143-49DE-89DE-BD6EC647350F}" type="presParOf" srcId="{87E5EF54-52ED-4DE4-9506-FE33D9A1F6D5}" destId="{EC75C618-3C5C-4215-BE72-71D3435B5055}" srcOrd="6" destOrd="0" presId="urn:microsoft.com/office/officeart/2005/8/layout/cycle1"/>
    <dgm:cxn modelId="{0EB1D105-D36E-480E-9CD7-C0A048F53E70}" type="presParOf" srcId="{87E5EF54-52ED-4DE4-9506-FE33D9A1F6D5}" destId="{D47EF897-E0AB-4643-A4BD-ACC6B559AC17}" srcOrd="7" destOrd="0" presId="urn:microsoft.com/office/officeart/2005/8/layout/cycle1"/>
    <dgm:cxn modelId="{093A62AA-BBBA-4994-AFA7-00E297FD4BD9}" type="presParOf" srcId="{87E5EF54-52ED-4DE4-9506-FE33D9A1F6D5}" destId="{F05B31F6-EE7D-4C87-994D-BBF72A6849EB}" srcOrd="8" destOrd="0" presId="urn:microsoft.com/office/officeart/2005/8/layout/cycle1"/>
    <dgm:cxn modelId="{B682832B-7D7B-4FAC-9E92-08A30E245355}" type="presParOf" srcId="{87E5EF54-52ED-4DE4-9506-FE33D9A1F6D5}" destId="{583046E6-EEE6-4891-9716-95A95E162B33}" srcOrd="9" destOrd="0" presId="urn:microsoft.com/office/officeart/2005/8/layout/cycle1"/>
    <dgm:cxn modelId="{D8BF40DE-EB48-467D-A4C5-7A4CA9F8556C}" type="presParOf" srcId="{87E5EF54-52ED-4DE4-9506-FE33D9A1F6D5}" destId="{7D9001B1-2B94-49D0-9417-0FCB19830C24}" srcOrd="10" destOrd="0" presId="urn:microsoft.com/office/officeart/2005/8/layout/cycle1"/>
    <dgm:cxn modelId="{9EFD6482-5543-4B6A-938A-CB0EFB211C9D}" type="presParOf" srcId="{87E5EF54-52ED-4DE4-9506-FE33D9A1F6D5}" destId="{11612408-6D20-4D6A-8E5A-8CCAD9FE9523}" srcOrd="11" destOrd="0" presId="urn:microsoft.com/office/officeart/2005/8/layout/cycle1"/>
    <dgm:cxn modelId="{CCB59968-2B65-443F-81FC-F3201EB429DE}" type="presParOf" srcId="{87E5EF54-52ED-4DE4-9506-FE33D9A1F6D5}" destId="{8D4F87BE-9CC5-4288-9381-31DB179F5A28}" srcOrd="12" destOrd="0" presId="urn:microsoft.com/office/officeart/2005/8/layout/cycle1"/>
    <dgm:cxn modelId="{9A2566B7-8E99-424C-AB0E-520864E0A63D}" type="presParOf" srcId="{87E5EF54-52ED-4DE4-9506-FE33D9A1F6D5}" destId="{E2D50F13-6D4D-434D-8064-8815DB9648FA}" srcOrd="13" destOrd="0" presId="urn:microsoft.com/office/officeart/2005/8/layout/cycle1"/>
    <dgm:cxn modelId="{49DA90CE-6F2B-4722-81ED-35D8A86BD89A}" type="presParOf" srcId="{87E5EF54-52ED-4DE4-9506-FE33D9A1F6D5}" destId="{F1B30027-F488-423C-958F-E3F5BE182229}" srcOrd="14" destOrd="0" presId="urn:microsoft.com/office/officeart/2005/8/layout/cycle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2303865-8CFC-4FDF-AD7B-8FCC7FFBB314}"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ADBD2737-D11A-485C-8AF3-AD19618AA97A}">
      <dgm:prSet phldrT="[Text]"/>
      <dgm:spPr/>
      <dgm:t>
        <a:bodyPr/>
        <a:lstStyle/>
        <a:p>
          <a:r>
            <a:rPr lang="en-US" dirty="0" smtClean="0"/>
            <a:t>THE</a:t>
          </a:r>
          <a:endParaRPr lang="en-US" dirty="0"/>
        </a:p>
      </dgm:t>
    </dgm:pt>
    <dgm:pt modelId="{B26A814C-2D84-4C72-9A1B-5A92078B6E97}" type="parTrans" cxnId="{2849DBE7-939D-4DEE-AEB6-CA72F0CFD7AA}">
      <dgm:prSet/>
      <dgm:spPr/>
      <dgm:t>
        <a:bodyPr/>
        <a:lstStyle/>
        <a:p>
          <a:endParaRPr lang="en-US"/>
        </a:p>
      </dgm:t>
    </dgm:pt>
    <dgm:pt modelId="{65573E7E-A641-4B73-B941-BCD76665A992}" type="sibTrans" cxnId="{2849DBE7-939D-4DEE-AEB6-CA72F0CFD7AA}">
      <dgm:prSet/>
      <dgm:spPr/>
      <dgm:t>
        <a:bodyPr/>
        <a:lstStyle/>
        <a:p>
          <a:endParaRPr lang="en-US"/>
        </a:p>
      </dgm:t>
    </dgm:pt>
    <dgm:pt modelId="{F36C0BCA-7021-4DD9-A3EA-B32D380485D0}">
      <dgm:prSet phldrT="[Text]"/>
      <dgm:spPr/>
      <dgm:t>
        <a:bodyPr/>
        <a:lstStyle/>
        <a:p>
          <a:r>
            <a:rPr lang="en-US" dirty="0" smtClean="0"/>
            <a:t>OBEDIENT </a:t>
          </a:r>
          <a:endParaRPr lang="en-US" dirty="0"/>
        </a:p>
      </dgm:t>
    </dgm:pt>
    <dgm:pt modelId="{6B6F6EBA-2E67-4F35-BD3A-E4082E9F22BA}" type="parTrans" cxnId="{7C12B92A-DAD7-4313-B9AE-058EC67A3A5F}">
      <dgm:prSet/>
      <dgm:spPr/>
      <dgm:t>
        <a:bodyPr/>
        <a:lstStyle/>
        <a:p>
          <a:endParaRPr lang="en-US"/>
        </a:p>
      </dgm:t>
    </dgm:pt>
    <dgm:pt modelId="{6011A45B-F2E9-4E48-A801-44E6866A9330}" type="sibTrans" cxnId="{7C12B92A-DAD7-4313-B9AE-058EC67A3A5F}">
      <dgm:prSet/>
      <dgm:spPr/>
      <dgm:t>
        <a:bodyPr/>
        <a:lstStyle/>
        <a:p>
          <a:endParaRPr lang="en-US"/>
        </a:p>
      </dgm:t>
    </dgm:pt>
    <dgm:pt modelId="{1593B66B-F9A2-4157-ABD5-76BBA6C34305}">
      <dgm:prSet phldrT="[Text]"/>
      <dgm:spPr/>
      <dgm:t>
        <a:bodyPr/>
        <a:lstStyle/>
        <a:p>
          <a:r>
            <a:rPr lang="en-US" dirty="0" smtClean="0"/>
            <a:t>CHRISTIAN</a:t>
          </a:r>
          <a:endParaRPr lang="en-US" dirty="0"/>
        </a:p>
      </dgm:t>
    </dgm:pt>
    <dgm:pt modelId="{6469E46E-FE5F-4FED-92F9-52DEE14736A3}" type="parTrans" cxnId="{07903E39-EABE-4804-B8EA-390858563E35}">
      <dgm:prSet/>
      <dgm:spPr/>
      <dgm:t>
        <a:bodyPr/>
        <a:lstStyle/>
        <a:p>
          <a:endParaRPr lang="en-US"/>
        </a:p>
      </dgm:t>
    </dgm:pt>
    <dgm:pt modelId="{93A20FBC-D7BE-4FBB-A8D8-CEA812371DC6}" type="sibTrans" cxnId="{07903E39-EABE-4804-B8EA-390858563E35}">
      <dgm:prSet/>
      <dgm:spPr/>
      <dgm:t>
        <a:bodyPr/>
        <a:lstStyle/>
        <a:p>
          <a:endParaRPr lang="en-US"/>
        </a:p>
      </dgm:t>
    </dgm:pt>
    <dgm:pt modelId="{96C69AA0-E968-44C1-9B42-87AE92F2BACA}">
      <dgm:prSet phldrT="[Text]"/>
      <dgm:spPr/>
      <dgm:t>
        <a:bodyPr/>
        <a:lstStyle/>
        <a:p>
          <a:r>
            <a:rPr lang="en-US" dirty="0" smtClean="0"/>
            <a:t>IN </a:t>
          </a:r>
          <a:endParaRPr lang="en-US" dirty="0"/>
        </a:p>
      </dgm:t>
    </dgm:pt>
    <dgm:pt modelId="{D25E2F2E-5020-47D7-AECF-3C87C0AE7BF1}" type="parTrans" cxnId="{8DA7BC82-365D-458C-B200-A620B2DFED90}">
      <dgm:prSet/>
      <dgm:spPr/>
      <dgm:t>
        <a:bodyPr/>
        <a:lstStyle/>
        <a:p>
          <a:endParaRPr lang="en-US"/>
        </a:p>
      </dgm:t>
    </dgm:pt>
    <dgm:pt modelId="{AF44D510-4304-4586-9206-A730C9A16B00}" type="sibTrans" cxnId="{8DA7BC82-365D-458C-B200-A620B2DFED90}">
      <dgm:prSet/>
      <dgm:spPr/>
      <dgm:t>
        <a:bodyPr/>
        <a:lstStyle/>
        <a:p>
          <a:endParaRPr lang="en-US"/>
        </a:p>
      </dgm:t>
    </dgm:pt>
    <dgm:pt modelId="{77681B89-205B-4B3C-8D46-3513AF3F93DE}">
      <dgm:prSet phldrT="[Text]"/>
      <dgm:spPr/>
      <dgm:t>
        <a:bodyPr/>
        <a:lstStyle/>
        <a:p>
          <a:r>
            <a:rPr lang="en-US" dirty="0" smtClean="0"/>
            <a:t>ACTION</a:t>
          </a:r>
          <a:endParaRPr lang="en-US" dirty="0"/>
        </a:p>
      </dgm:t>
    </dgm:pt>
    <dgm:pt modelId="{601379EF-8B92-4597-86F4-47F9E1F9AAD0}" type="parTrans" cxnId="{1CB47672-1D62-4701-9C82-268947D83AB5}">
      <dgm:prSet/>
      <dgm:spPr/>
      <dgm:t>
        <a:bodyPr/>
        <a:lstStyle/>
        <a:p>
          <a:endParaRPr lang="en-US"/>
        </a:p>
      </dgm:t>
    </dgm:pt>
    <dgm:pt modelId="{A4558473-29FE-4214-8C71-DD84EF018559}" type="sibTrans" cxnId="{1CB47672-1D62-4701-9C82-268947D83AB5}">
      <dgm:prSet/>
      <dgm:spPr/>
      <dgm:t>
        <a:bodyPr/>
        <a:lstStyle/>
        <a:p>
          <a:endParaRPr lang="en-US"/>
        </a:p>
      </dgm:t>
    </dgm:pt>
    <dgm:pt modelId="{87E5EF54-52ED-4DE4-9506-FE33D9A1F6D5}" type="pres">
      <dgm:prSet presAssocID="{52303865-8CFC-4FDF-AD7B-8FCC7FFBB314}" presName="cycle" presStyleCnt="0">
        <dgm:presLayoutVars>
          <dgm:dir/>
          <dgm:resizeHandles val="exact"/>
        </dgm:presLayoutVars>
      </dgm:prSet>
      <dgm:spPr/>
      <dgm:t>
        <a:bodyPr/>
        <a:lstStyle/>
        <a:p>
          <a:endParaRPr lang="en-US"/>
        </a:p>
      </dgm:t>
    </dgm:pt>
    <dgm:pt modelId="{911E3C5B-2017-4C27-900E-0913B8FB872A}" type="pres">
      <dgm:prSet presAssocID="{ADBD2737-D11A-485C-8AF3-AD19618AA97A}" presName="dummy" presStyleCnt="0"/>
      <dgm:spPr/>
    </dgm:pt>
    <dgm:pt modelId="{BA18A0A3-4D76-4DA9-8333-A4D80412DB0D}" type="pres">
      <dgm:prSet presAssocID="{ADBD2737-D11A-485C-8AF3-AD19618AA97A}" presName="node" presStyleLbl="revTx" presStyleIdx="0" presStyleCnt="5">
        <dgm:presLayoutVars>
          <dgm:bulletEnabled val="1"/>
        </dgm:presLayoutVars>
      </dgm:prSet>
      <dgm:spPr/>
      <dgm:t>
        <a:bodyPr/>
        <a:lstStyle/>
        <a:p>
          <a:endParaRPr lang="en-US"/>
        </a:p>
      </dgm:t>
    </dgm:pt>
    <dgm:pt modelId="{1060743C-9428-4047-9AAC-50E62F6799F3}" type="pres">
      <dgm:prSet presAssocID="{65573E7E-A641-4B73-B941-BCD76665A992}" presName="sibTrans" presStyleLbl="node1" presStyleIdx="0" presStyleCnt="5"/>
      <dgm:spPr/>
      <dgm:t>
        <a:bodyPr/>
        <a:lstStyle/>
        <a:p>
          <a:endParaRPr lang="en-US"/>
        </a:p>
      </dgm:t>
    </dgm:pt>
    <dgm:pt modelId="{A84D544F-D8DC-42E1-B586-F9325A9D9FF7}" type="pres">
      <dgm:prSet presAssocID="{F36C0BCA-7021-4DD9-A3EA-B32D380485D0}" presName="dummy" presStyleCnt="0"/>
      <dgm:spPr/>
    </dgm:pt>
    <dgm:pt modelId="{54BC420B-8114-4C52-93B9-AFFFF47FBCB5}" type="pres">
      <dgm:prSet presAssocID="{F36C0BCA-7021-4DD9-A3EA-B32D380485D0}" presName="node" presStyleLbl="revTx" presStyleIdx="1" presStyleCnt="5">
        <dgm:presLayoutVars>
          <dgm:bulletEnabled val="1"/>
        </dgm:presLayoutVars>
      </dgm:prSet>
      <dgm:spPr/>
      <dgm:t>
        <a:bodyPr/>
        <a:lstStyle/>
        <a:p>
          <a:endParaRPr lang="en-US"/>
        </a:p>
      </dgm:t>
    </dgm:pt>
    <dgm:pt modelId="{DE5EE1F0-E3D7-4D47-8A1E-CE82795C230A}" type="pres">
      <dgm:prSet presAssocID="{6011A45B-F2E9-4E48-A801-44E6866A9330}" presName="sibTrans" presStyleLbl="node1" presStyleIdx="1" presStyleCnt="5"/>
      <dgm:spPr/>
      <dgm:t>
        <a:bodyPr/>
        <a:lstStyle/>
        <a:p>
          <a:endParaRPr lang="en-US"/>
        </a:p>
      </dgm:t>
    </dgm:pt>
    <dgm:pt modelId="{EC75C618-3C5C-4215-BE72-71D3435B5055}" type="pres">
      <dgm:prSet presAssocID="{1593B66B-F9A2-4157-ABD5-76BBA6C34305}" presName="dummy" presStyleCnt="0"/>
      <dgm:spPr/>
    </dgm:pt>
    <dgm:pt modelId="{D47EF897-E0AB-4643-A4BD-ACC6B559AC17}" type="pres">
      <dgm:prSet presAssocID="{1593B66B-F9A2-4157-ABD5-76BBA6C34305}" presName="node" presStyleLbl="revTx" presStyleIdx="2" presStyleCnt="5">
        <dgm:presLayoutVars>
          <dgm:bulletEnabled val="1"/>
        </dgm:presLayoutVars>
      </dgm:prSet>
      <dgm:spPr/>
      <dgm:t>
        <a:bodyPr/>
        <a:lstStyle/>
        <a:p>
          <a:endParaRPr lang="en-US"/>
        </a:p>
      </dgm:t>
    </dgm:pt>
    <dgm:pt modelId="{F05B31F6-EE7D-4C87-994D-BBF72A6849EB}" type="pres">
      <dgm:prSet presAssocID="{93A20FBC-D7BE-4FBB-A8D8-CEA812371DC6}" presName="sibTrans" presStyleLbl="node1" presStyleIdx="2" presStyleCnt="5"/>
      <dgm:spPr/>
      <dgm:t>
        <a:bodyPr/>
        <a:lstStyle/>
        <a:p>
          <a:endParaRPr lang="en-US"/>
        </a:p>
      </dgm:t>
    </dgm:pt>
    <dgm:pt modelId="{583046E6-EEE6-4891-9716-95A95E162B33}" type="pres">
      <dgm:prSet presAssocID="{96C69AA0-E968-44C1-9B42-87AE92F2BACA}" presName="dummy" presStyleCnt="0"/>
      <dgm:spPr/>
    </dgm:pt>
    <dgm:pt modelId="{7D9001B1-2B94-49D0-9417-0FCB19830C24}" type="pres">
      <dgm:prSet presAssocID="{96C69AA0-E968-44C1-9B42-87AE92F2BACA}" presName="node" presStyleLbl="revTx" presStyleIdx="3" presStyleCnt="5">
        <dgm:presLayoutVars>
          <dgm:bulletEnabled val="1"/>
        </dgm:presLayoutVars>
      </dgm:prSet>
      <dgm:spPr/>
      <dgm:t>
        <a:bodyPr/>
        <a:lstStyle/>
        <a:p>
          <a:endParaRPr lang="en-US"/>
        </a:p>
      </dgm:t>
    </dgm:pt>
    <dgm:pt modelId="{11612408-6D20-4D6A-8E5A-8CCAD9FE9523}" type="pres">
      <dgm:prSet presAssocID="{AF44D510-4304-4586-9206-A730C9A16B00}" presName="sibTrans" presStyleLbl="node1" presStyleIdx="3" presStyleCnt="5"/>
      <dgm:spPr/>
      <dgm:t>
        <a:bodyPr/>
        <a:lstStyle/>
        <a:p>
          <a:endParaRPr lang="en-US"/>
        </a:p>
      </dgm:t>
    </dgm:pt>
    <dgm:pt modelId="{8D4F87BE-9CC5-4288-9381-31DB179F5A28}" type="pres">
      <dgm:prSet presAssocID="{77681B89-205B-4B3C-8D46-3513AF3F93DE}" presName="dummy" presStyleCnt="0"/>
      <dgm:spPr/>
    </dgm:pt>
    <dgm:pt modelId="{E2D50F13-6D4D-434D-8064-8815DB9648FA}" type="pres">
      <dgm:prSet presAssocID="{77681B89-205B-4B3C-8D46-3513AF3F93DE}" presName="node" presStyleLbl="revTx" presStyleIdx="4" presStyleCnt="5">
        <dgm:presLayoutVars>
          <dgm:bulletEnabled val="1"/>
        </dgm:presLayoutVars>
      </dgm:prSet>
      <dgm:spPr/>
      <dgm:t>
        <a:bodyPr/>
        <a:lstStyle/>
        <a:p>
          <a:endParaRPr lang="en-US"/>
        </a:p>
      </dgm:t>
    </dgm:pt>
    <dgm:pt modelId="{F1B30027-F488-423C-958F-E3F5BE182229}" type="pres">
      <dgm:prSet presAssocID="{A4558473-29FE-4214-8C71-DD84EF018559}" presName="sibTrans" presStyleLbl="node1" presStyleIdx="4" presStyleCnt="5" custScaleX="114518" custLinFactNeighborX="999" custLinFactNeighborY="9042"/>
      <dgm:spPr/>
      <dgm:t>
        <a:bodyPr/>
        <a:lstStyle/>
        <a:p>
          <a:endParaRPr lang="en-US"/>
        </a:p>
      </dgm:t>
    </dgm:pt>
  </dgm:ptLst>
  <dgm:cxnLst>
    <dgm:cxn modelId="{65A1DF43-F7A2-44E3-A552-B2CFB1B31A67}" type="presOf" srcId="{F36C0BCA-7021-4DD9-A3EA-B32D380485D0}" destId="{54BC420B-8114-4C52-93B9-AFFFF47FBCB5}" srcOrd="0" destOrd="0" presId="urn:microsoft.com/office/officeart/2005/8/layout/cycle1"/>
    <dgm:cxn modelId="{0B527E08-623B-4682-BF47-E73569C1BD85}" type="presOf" srcId="{65573E7E-A641-4B73-B941-BCD76665A992}" destId="{1060743C-9428-4047-9AAC-50E62F6799F3}" srcOrd="0" destOrd="0" presId="urn:microsoft.com/office/officeart/2005/8/layout/cycle1"/>
    <dgm:cxn modelId="{B959E6C8-B21E-4CB7-9F9F-FDDC051DD91A}" type="presOf" srcId="{93A20FBC-D7BE-4FBB-A8D8-CEA812371DC6}" destId="{F05B31F6-EE7D-4C87-994D-BBF72A6849EB}" srcOrd="0" destOrd="0" presId="urn:microsoft.com/office/officeart/2005/8/layout/cycle1"/>
    <dgm:cxn modelId="{8DA7BC82-365D-458C-B200-A620B2DFED90}" srcId="{52303865-8CFC-4FDF-AD7B-8FCC7FFBB314}" destId="{96C69AA0-E968-44C1-9B42-87AE92F2BACA}" srcOrd="3" destOrd="0" parTransId="{D25E2F2E-5020-47D7-AECF-3C87C0AE7BF1}" sibTransId="{AF44D510-4304-4586-9206-A730C9A16B00}"/>
    <dgm:cxn modelId="{7C12B92A-DAD7-4313-B9AE-058EC67A3A5F}" srcId="{52303865-8CFC-4FDF-AD7B-8FCC7FFBB314}" destId="{F36C0BCA-7021-4DD9-A3EA-B32D380485D0}" srcOrd="1" destOrd="0" parTransId="{6B6F6EBA-2E67-4F35-BD3A-E4082E9F22BA}" sibTransId="{6011A45B-F2E9-4E48-A801-44E6866A9330}"/>
    <dgm:cxn modelId="{0F71C483-D78D-439D-849F-4DCE35CBB0BB}" type="presOf" srcId="{77681B89-205B-4B3C-8D46-3513AF3F93DE}" destId="{E2D50F13-6D4D-434D-8064-8815DB9648FA}" srcOrd="0" destOrd="0" presId="urn:microsoft.com/office/officeart/2005/8/layout/cycle1"/>
    <dgm:cxn modelId="{07903E39-EABE-4804-B8EA-390858563E35}" srcId="{52303865-8CFC-4FDF-AD7B-8FCC7FFBB314}" destId="{1593B66B-F9A2-4157-ABD5-76BBA6C34305}" srcOrd="2" destOrd="0" parTransId="{6469E46E-FE5F-4FED-92F9-52DEE14736A3}" sibTransId="{93A20FBC-D7BE-4FBB-A8D8-CEA812371DC6}"/>
    <dgm:cxn modelId="{503D7A9A-29C9-435D-9C39-E7AEFBE45687}" type="presOf" srcId="{6011A45B-F2E9-4E48-A801-44E6866A9330}" destId="{DE5EE1F0-E3D7-4D47-8A1E-CE82795C230A}" srcOrd="0" destOrd="0" presId="urn:microsoft.com/office/officeart/2005/8/layout/cycle1"/>
    <dgm:cxn modelId="{1CB47672-1D62-4701-9C82-268947D83AB5}" srcId="{52303865-8CFC-4FDF-AD7B-8FCC7FFBB314}" destId="{77681B89-205B-4B3C-8D46-3513AF3F93DE}" srcOrd="4" destOrd="0" parTransId="{601379EF-8B92-4597-86F4-47F9E1F9AAD0}" sibTransId="{A4558473-29FE-4214-8C71-DD84EF018559}"/>
    <dgm:cxn modelId="{29123A13-558C-4B93-BE01-CFAA5A29F312}" type="presOf" srcId="{AF44D510-4304-4586-9206-A730C9A16B00}" destId="{11612408-6D20-4D6A-8E5A-8CCAD9FE9523}" srcOrd="0" destOrd="0" presId="urn:microsoft.com/office/officeart/2005/8/layout/cycle1"/>
    <dgm:cxn modelId="{0E3F5F5B-7E6A-41FF-ABB5-2862D4ECB876}" type="presOf" srcId="{52303865-8CFC-4FDF-AD7B-8FCC7FFBB314}" destId="{87E5EF54-52ED-4DE4-9506-FE33D9A1F6D5}" srcOrd="0" destOrd="0" presId="urn:microsoft.com/office/officeart/2005/8/layout/cycle1"/>
    <dgm:cxn modelId="{11261345-DCD7-494B-B1BB-281916A63102}" type="presOf" srcId="{96C69AA0-E968-44C1-9B42-87AE92F2BACA}" destId="{7D9001B1-2B94-49D0-9417-0FCB19830C24}" srcOrd="0" destOrd="0" presId="urn:microsoft.com/office/officeart/2005/8/layout/cycle1"/>
    <dgm:cxn modelId="{46DFF330-4406-4EE3-BE7D-52E0F425B45F}" type="presOf" srcId="{1593B66B-F9A2-4157-ABD5-76BBA6C34305}" destId="{D47EF897-E0AB-4643-A4BD-ACC6B559AC17}" srcOrd="0" destOrd="0" presId="urn:microsoft.com/office/officeart/2005/8/layout/cycle1"/>
    <dgm:cxn modelId="{2849DBE7-939D-4DEE-AEB6-CA72F0CFD7AA}" srcId="{52303865-8CFC-4FDF-AD7B-8FCC7FFBB314}" destId="{ADBD2737-D11A-485C-8AF3-AD19618AA97A}" srcOrd="0" destOrd="0" parTransId="{B26A814C-2D84-4C72-9A1B-5A92078B6E97}" sibTransId="{65573E7E-A641-4B73-B941-BCD76665A992}"/>
    <dgm:cxn modelId="{D9BFC257-BD88-44C4-A1DB-93BD60BDC680}" type="presOf" srcId="{A4558473-29FE-4214-8C71-DD84EF018559}" destId="{F1B30027-F488-423C-958F-E3F5BE182229}" srcOrd="0" destOrd="0" presId="urn:microsoft.com/office/officeart/2005/8/layout/cycle1"/>
    <dgm:cxn modelId="{8749F6AE-EA78-4505-BF63-BD4D43096D87}" type="presOf" srcId="{ADBD2737-D11A-485C-8AF3-AD19618AA97A}" destId="{BA18A0A3-4D76-4DA9-8333-A4D80412DB0D}" srcOrd="0" destOrd="0" presId="urn:microsoft.com/office/officeart/2005/8/layout/cycle1"/>
    <dgm:cxn modelId="{E190FA24-2C98-4FA5-AA8F-8C3FD3F952F4}" type="presParOf" srcId="{87E5EF54-52ED-4DE4-9506-FE33D9A1F6D5}" destId="{911E3C5B-2017-4C27-900E-0913B8FB872A}" srcOrd="0" destOrd="0" presId="urn:microsoft.com/office/officeart/2005/8/layout/cycle1"/>
    <dgm:cxn modelId="{F0DA03B0-912D-468B-A0D3-58171CC8A20F}" type="presParOf" srcId="{87E5EF54-52ED-4DE4-9506-FE33D9A1F6D5}" destId="{BA18A0A3-4D76-4DA9-8333-A4D80412DB0D}" srcOrd="1" destOrd="0" presId="urn:microsoft.com/office/officeart/2005/8/layout/cycle1"/>
    <dgm:cxn modelId="{1D86E8A8-B0C7-4C90-A55E-AF074AFB6B6E}" type="presParOf" srcId="{87E5EF54-52ED-4DE4-9506-FE33D9A1F6D5}" destId="{1060743C-9428-4047-9AAC-50E62F6799F3}" srcOrd="2" destOrd="0" presId="urn:microsoft.com/office/officeart/2005/8/layout/cycle1"/>
    <dgm:cxn modelId="{716C965A-62A9-4DD9-BD7D-2754DE4C8069}" type="presParOf" srcId="{87E5EF54-52ED-4DE4-9506-FE33D9A1F6D5}" destId="{A84D544F-D8DC-42E1-B586-F9325A9D9FF7}" srcOrd="3" destOrd="0" presId="urn:microsoft.com/office/officeart/2005/8/layout/cycle1"/>
    <dgm:cxn modelId="{8EAFE4BA-26A1-416B-8F2C-23833C6B89D9}" type="presParOf" srcId="{87E5EF54-52ED-4DE4-9506-FE33D9A1F6D5}" destId="{54BC420B-8114-4C52-93B9-AFFFF47FBCB5}" srcOrd="4" destOrd="0" presId="urn:microsoft.com/office/officeart/2005/8/layout/cycle1"/>
    <dgm:cxn modelId="{2E47E322-217C-4B7D-80F3-9EB17FC2DCC7}" type="presParOf" srcId="{87E5EF54-52ED-4DE4-9506-FE33D9A1F6D5}" destId="{DE5EE1F0-E3D7-4D47-8A1E-CE82795C230A}" srcOrd="5" destOrd="0" presId="urn:microsoft.com/office/officeart/2005/8/layout/cycle1"/>
    <dgm:cxn modelId="{D0EF999C-90DB-4519-8C23-F52AE3566124}" type="presParOf" srcId="{87E5EF54-52ED-4DE4-9506-FE33D9A1F6D5}" destId="{EC75C618-3C5C-4215-BE72-71D3435B5055}" srcOrd="6" destOrd="0" presId="urn:microsoft.com/office/officeart/2005/8/layout/cycle1"/>
    <dgm:cxn modelId="{162C414E-4AFB-4B78-8F13-43F5C495D466}" type="presParOf" srcId="{87E5EF54-52ED-4DE4-9506-FE33D9A1F6D5}" destId="{D47EF897-E0AB-4643-A4BD-ACC6B559AC17}" srcOrd="7" destOrd="0" presId="urn:microsoft.com/office/officeart/2005/8/layout/cycle1"/>
    <dgm:cxn modelId="{BD707B0E-7BAB-4A3C-B7CB-76568BE17150}" type="presParOf" srcId="{87E5EF54-52ED-4DE4-9506-FE33D9A1F6D5}" destId="{F05B31F6-EE7D-4C87-994D-BBF72A6849EB}" srcOrd="8" destOrd="0" presId="urn:microsoft.com/office/officeart/2005/8/layout/cycle1"/>
    <dgm:cxn modelId="{A9CD3C3E-6D9A-4D04-A739-63FF4D8F9A60}" type="presParOf" srcId="{87E5EF54-52ED-4DE4-9506-FE33D9A1F6D5}" destId="{583046E6-EEE6-4891-9716-95A95E162B33}" srcOrd="9" destOrd="0" presId="urn:microsoft.com/office/officeart/2005/8/layout/cycle1"/>
    <dgm:cxn modelId="{1511935D-1148-4674-9D9F-351C1C8D61CC}" type="presParOf" srcId="{87E5EF54-52ED-4DE4-9506-FE33D9A1F6D5}" destId="{7D9001B1-2B94-49D0-9417-0FCB19830C24}" srcOrd="10" destOrd="0" presId="urn:microsoft.com/office/officeart/2005/8/layout/cycle1"/>
    <dgm:cxn modelId="{7647E124-E302-4671-8595-6DCE39813AB6}" type="presParOf" srcId="{87E5EF54-52ED-4DE4-9506-FE33D9A1F6D5}" destId="{11612408-6D20-4D6A-8E5A-8CCAD9FE9523}" srcOrd="11" destOrd="0" presId="urn:microsoft.com/office/officeart/2005/8/layout/cycle1"/>
    <dgm:cxn modelId="{BB1A5E8D-4AC6-4FDD-BC96-25D01EA71EED}" type="presParOf" srcId="{87E5EF54-52ED-4DE4-9506-FE33D9A1F6D5}" destId="{8D4F87BE-9CC5-4288-9381-31DB179F5A28}" srcOrd="12" destOrd="0" presId="urn:microsoft.com/office/officeart/2005/8/layout/cycle1"/>
    <dgm:cxn modelId="{EB4C7F84-1DC5-4FA0-8FCC-DD3B5973CDB2}" type="presParOf" srcId="{87E5EF54-52ED-4DE4-9506-FE33D9A1F6D5}" destId="{E2D50F13-6D4D-434D-8064-8815DB9648FA}" srcOrd="13" destOrd="0" presId="urn:microsoft.com/office/officeart/2005/8/layout/cycle1"/>
    <dgm:cxn modelId="{A5A83C89-607E-4336-82F4-238FF63039C5}" type="presParOf" srcId="{87E5EF54-52ED-4DE4-9506-FE33D9A1F6D5}" destId="{F1B30027-F488-423C-958F-E3F5BE182229}" srcOrd="14" destOrd="0" presId="urn:microsoft.com/office/officeart/2005/8/layout/cycle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52303865-8CFC-4FDF-AD7B-8FCC7FFBB314}"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ADBD2737-D11A-485C-8AF3-AD19618AA97A}">
      <dgm:prSet phldrT="[Text]"/>
      <dgm:spPr/>
      <dgm:t>
        <a:bodyPr/>
        <a:lstStyle/>
        <a:p>
          <a:r>
            <a:rPr lang="en-US" dirty="0" smtClean="0"/>
            <a:t>THE</a:t>
          </a:r>
          <a:endParaRPr lang="en-US" dirty="0"/>
        </a:p>
      </dgm:t>
    </dgm:pt>
    <dgm:pt modelId="{B26A814C-2D84-4C72-9A1B-5A92078B6E97}" type="parTrans" cxnId="{2849DBE7-939D-4DEE-AEB6-CA72F0CFD7AA}">
      <dgm:prSet/>
      <dgm:spPr/>
      <dgm:t>
        <a:bodyPr/>
        <a:lstStyle/>
        <a:p>
          <a:endParaRPr lang="en-US"/>
        </a:p>
      </dgm:t>
    </dgm:pt>
    <dgm:pt modelId="{65573E7E-A641-4B73-B941-BCD76665A992}" type="sibTrans" cxnId="{2849DBE7-939D-4DEE-AEB6-CA72F0CFD7AA}">
      <dgm:prSet/>
      <dgm:spPr/>
      <dgm:t>
        <a:bodyPr/>
        <a:lstStyle/>
        <a:p>
          <a:endParaRPr lang="en-US"/>
        </a:p>
      </dgm:t>
    </dgm:pt>
    <dgm:pt modelId="{F36C0BCA-7021-4DD9-A3EA-B32D380485D0}">
      <dgm:prSet phldrT="[Text]"/>
      <dgm:spPr/>
      <dgm:t>
        <a:bodyPr/>
        <a:lstStyle/>
        <a:p>
          <a:r>
            <a:rPr lang="en-US" dirty="0" smtClean="0"/>
            <a:t>OBEDIENT </a:t>
          </a:r>
          <a:endParaRPr lang="en-US" dirty="0"/>
        </a:p>
      </dgm:t>
    </dgm:pt>
    <dgm:pt modelId="{6B6F6EBA-2E67-4F35-BD3A-E4082E9F22BA}" type="parTrans" cxnId="{7C12B92A-DAD7-4313-B9AE-058EC67A3A5F}">
      <dgm:prSet/>
      <dgm:spPr/>
      <dgm:t>
        <a:bodyPr/>
        <a:lstStyle/>
        <a:p>
          <a:endParaRPr lang="en-US"/>
        </a:p>
      </dgm:t>
    </dgm:pt>
    <dgm:pt modelId="{6011A45B-F2E9-4E48-A801-44E6866A9330}" type="sibTrans" cxnId="{7C12B92A-DAD7-4313-B9AE-058EC67A3A5F}">
      <dgm:prSet/>
      <dgm:spPr/>
      <dgm:t>
        <a:bodyPr/>
        <a:lstStyle/>
        <a:p>
          <a:endParaRPr lang="en-US"/>
        </a:p>
      </dgm:t>
    </dgm:pt>
    <dgm:pt modelId="{1593B66B-F9A2-4157-ABD5-76BBA6C34305}">
      <dgm:prSet phldrT="[Text]"/>
      <dgm:spPr/>
      <dgm:t>
        <a:bodyPr/>
        <a:lstStyle/>
        <a:p>
          <a:r>
            <a:rPr lang="en-US" dirty="0" smtClean="0"/>
            <a:t>CHRISTIAN</a:t>
          </a:r>
          <a:endParaRPr lang="en-US" dirty="0"/>
        </a:p>
      </dgm:t>
    </dgm:pt>
    <dgm:pt modelId="{6469E46E-FE5F-4FED-92F9-52DEE14736A3}" type="parTrans" cxnId="{07903E39-EABE-4804-B8EA-390858563E35}">
      <dgm:prSet/>
      <dgm:spPr/>
      <dgm:t>
        <a:bodyPr/>
        <a:lstStyle/>
        <a:p>
          <a:endParaRPr lang="en-US"/>
        </a:p>
      </dgm:t>
    </dgm:pt>
    <dgm:pt modelId="{93A20FBC-D7BE-4FBB-A8D8-CEA812371DC6}" type="sibTrans" cxnId="{07903E39-EABE-4804-B8EA-390858563E35}">
      <dgm:prSet/>
      <dgm:spPr/>
      <dgm:t>
        <a:bodyPr/>
        <a:lstStyle/>
        <a:p>
          <a:endParaRPr lang="en-US"/>
        </a:p>
      </dgm:t>
    </dgm:pt>
    <dgm:pt modelId="{96C69AA0-E968-44C1-9B42-87AE92F2BACA}">
      <dgm:prSet phldrT="[Text]"/>
      <dgm:spPr/>
      <dgm:t>
        <a:bodyPr/>
        <a:lstStyle/>
        <a:p>
          <a:r>
            <a:rPr lang="en-US" dirty="0" smtClean="0"/>
            <a:t>IN </a:t>
          </a:r>
          <a:endParaRPr lang="en-US" dirty="0"/>
        </a:p>
      </dgm:t>
    </dgm:pt>
    <dgm:pt modelId="{D25E2F2E-5020-47D7-AECF-3C87C0AE7BF1}" type="parTrans" cxnId="{8DA7BC82-365D-458C-B200-A620B2DFED90}">
      <dgm:prSet/>
      <dgm:spPr/>
      <dgm:t>
        <a:bodyPr/>
        <a:lstStyle/>
        <a:p>
          <a:endParaRPr lang="en-US"/>
        </a:p>
      </dgm:t>
    </dgm:pt>
    <dgm:pt modelId="{AF44D510-4304-4586-9206-A730C9A16B00}" type="sibTrans" cxnId="{8DA7BC82-365D-458C-B200-A620B2DFED90}">
      <dgm:prSet/>
      <dgm:spPr/>
      <dgm:t>
        <a:bodyPr/>
        <a:lstStyle/>
        <a:p>
          <a:endParaRPr lang="en-US"/>
        </a:p>
      </dgm:t>
    </dgm:pt>
    <dgm:pt modelId="{77681B89-205B-4B3C-8D46-3513AF3F93DE}">
      <dgm:prSet phldrT="[Text]"/>
      <dgm:spPr/>
      <dgm:t>
        <a:bodyPr/>
        <a:lstStyle/>
        <a:p>
          <a:r>
            <a:rPr lang="en-US" dirty="0" smtClean="0"/>
            <a:t>ACTION</a:t>
          </a:r>
          <a:endParaRPr lang="en-US" dirty="0"/>
        </a:p>
      </dgm:t>
    </dgm:pt>
    <dgm:pt modelId="{601379EF-8B92-4597-86F4-47F9E1F9AAD0}" type="parTrans" cxnId="{1CB47672-1D62-4701-9C82-268947D83AB5}">
      <dgm:prSet/>
      <dgm:spPr/>
      <dgm:t>
        <a:bodyPr/>
        <a:lstStyle/>
        <a:p>
          <a:endParaRPr lang="en-US"/>
        </a:p>
      </dgm:t>
    </dgm:pt>
    <dgm:pt modelId="{A4558473-29FE-4214-8C71-DD84EF018559}" type="sibTrans" cxnId="{1CB47672-1D62-4701-9C82-268947D83AB5}">
      <dgm:prSet/>
      <dgm:spPr/>
      <dgm:t>
        <a:bodyPr/>
        <a:lstStyle/>
        <a:p>
          <a:endParaRPr lang="en-US"/>
        </a:p>
      </dgm:t>
    </dgm:pt>
    <dgm:pt modelId="{87E5EF54-52ED-4DE4-9506-FE33D9A1F6D5}" type="pres">
      <dgm:prSet presAssocID="{52303865-8CFC-4FDF-AD7B-8FCC7FFBB314}" presName="cycle" presStyleCnt="0">
        <dgm:presLayoutVars>
          <dgm:dir/>
          <dgm:resizeHandles val="exact"/>
        </dgm:presLayoutVars>
      </dgm:prSet>
      <dgm:spPr/>
      <dgm:t>
        <a:bodyPr/>
        <a:lstStyle/>
        <a:p>
          <a:endParaRPr lang="en-US"/>
        </a:p>
      </dgm:t>
    </dgm:pt>
    <dgm:pt modelId="{911E3C5B-2017-4C27-900E-0913B8FB872A}" type="pres">
      <dgm:prSet presAssocID="{ADBD2737-D11A-485C-8AF3-AD19618AA97A}" presName="dummy" presStyleCnt="0"/>
      <dgm:spPr/>
    </dgm:pt>
    <dgm:pt modelId="{BA18A0A3-4D76-4DA9-8333-A4D80412DB0D}" type="pres">
      <dgm:prSet presAssocID="{ADBD2737-D11A-485C-8AF3-AD19618AA97A}" presName="node" presStyleLbl="revTx" presStyleIdx="0" presStyleCnt="5">
        <dgm:presLayoutVars>
          <dgm:bulletEnabled val="1"/>
        </dgm:presLayoutVars>
      </dgm:prSet>
      <dgm:spPr/>
      <dgm:t>
        <a:bodyPr/>
        <a:lstStyle/>
        <a:p>
          <a:endParaRPr lang="en-US"/>
        </a:p>
      </dgm:t>
    </dgm:pt>
    <dgm:pt modelId="{1060743C-9428-4047-9AAC-50E62F6799F3}" type="pres">
      <dgm:prSet presAssocID="{65573E7E-A641-4B73-B941-BCD76665A992}" presName="sibTrans" presStyleLbl="node1" presStyleIdx="0" presStyleCnt="5"/>
      <dgm:spPr/>
      <dgm:t>
        <a:bodyPr/>
        <a:lstStyle/>
        <a:p>
          <a:endParaRPr lang="en-US"/>
        </a:p>
      </dgm:t>
    </dgm:pt>
    <dgm:pt modelId="{A84D544F-D8DC-42E1-B586-F9325A9D9FF7}" type="pres">
      <dgm:prSet presAssocID="{F36C0BCA-7021-4DD9-A3EA-B32D380485D0}" presName="dummy" presStyleCnt="0"/>
      <dgm:spPr/>
    </dgm:pt>
    <dgm:pt modelId="{54BC420B-8114-4C52-93B9-AFFFF47FBCB5}" type="pres">
      <dgm:prSet presAssocID="{F36C0BCA-7021-4DD9-A3EA-B32D380485D0}" presName="node" presStyleLbl="revTx" presStyleIdx="1" presStyleCnt="5">
        <dgm:presLayoutVars>
          <dgm:bulletEnabled val="1"/>
        </dgm:presLayoutVars>
      </dgm:prSet>
      <dgm:spPr/>
      <dgm:t>
        <a:bodyPr/>
        <a:lstStyle/>
        <a:p>
          <a:endParaRPr lang="en-US"/>
        </a:p>
      </dgm:t>
    </dgm:pt>
    <dgm:pt modelId="{DE5EE1F0-E3D7-4D47-8A1E-CE82795C230A}" type="pres">
      <dgm:prSet presAssocID="{6011A45B-F2E9-4E48-A801-44E6866A9330}" presName="sibTrans" presStyleLbl="node1" presStyleIdx="1" presStyleCnt="5"/>
      <dgm:spPr/>
      <dgm:t>
        <a:bodyPr/>
        <a:lstStyle/>
        <a:p>
          <a:endParaRPr lang="en-US"/>
        </a:p>
      </dgm:t>
    </dgm:pt>
    <dgm:pt modelId="{EC75C618-3C5C-4215-BE72-71D3435B5055}" type="pres">
      <dgm:prSet presAssocID="{1593B66B-F9A2-4157-ABD5-76BBA6C34305}" presName="dummy" presStyleCnt="0"/>
      <dgm:spPr/>
    </dgm:pt>
    <dgm:pt modelId="{D47EF897-E0AB-4643-A4BD-ACC6B559AC17}" type="pres">
      <dgm:prSet presAssocID="{1593B66B-F9A2-4157-ABD5-76BBA6C34305}" presName="node" presStyleLbl="revTx" presStyleIdx="2" presStyleCnt="5">
        <dgm:presLayoutVars>
          <dgm:bulletEnabled val="1"/>
        </dgm:presLayoutVars>
      </dgm:prSet>
      <dgm:spPr/>
      <dgm:t>
        <a:bodyPr/>
        <a:lstStyle/>
        <a:p>
          <a:endParaRPr lang="en-US"/>
        </a:p>
      </dgm:t>
    </dgm:pt>
    <dgm:pt modelId="{F05B31F6-EE7D-4C87-994D-BBF72A6849EB}" type="pres">
      <dgm:prSet presAssocID="{93A20FBC-D7BE-4FBB-A8D8-CEA812371DC6}" presName="sibTrans" presStyleLbl="node1" presStyleIdx="2" presStyleCnt="5"/>
      <dgm:spPr/>
      <dgm:t>
        <a:bodyPr/>
        <a:lstStyle/>
        <a:p>
          <a:endParaRPr lang="en-US"/>
        </a:p>
      </dgm:t>
    </dgm:pt>
    <dgm:pt modelId="{583046E6-EEE6-4891-9716-95A95E162B33}" type="pres">
      <dgm:prSet presAssocID="{96C69AA0-E968-44C1-9B42-87AE92F2BACA}" presName="dummy" presStyleCnt="0"/>
      <dgm:spPr/>
    </dgm:pt>
    <dgm:pt modelId="{7D9001B1-2B94-49D0-9417-0FCB19830C24}" type="pres">
      <dgm:prSet presAssocID="{96C69AA0-E968-44C1-9B42-87AE92F2BACA}" presName="node" presStyleLbl="revTx" presStyleIdx="3" presStyleCnt="5">
        <dgm:presLayoutVars>
          <dgm:bulletEnabled val="1"/>
        </dgm:presLayoutVars>
      </dgm:prSet>
      <dgm:spPr/>
      <dgm:t>
        <a:bodyPr/>
        <a:lstStyle/>
        <a:p>
          <a:endParaRPr lang="en-US"/>
        </a:p>
      </dgm:t>
    </dgm:pt>
    <dgm:pt modelId="{11612408-6D20-4D6A-8E5A-8CCAD9FE9523}" type="pres">
      <dgm:prSet presAssocID="{AF44D510-4304-4586-9206-A730C9A16B00}" presName="sibTrans" presStyleLbl="node1" presStyleIdx="3" presStyleCnt="5"/>
      <dgm:spPr/>
      <dgm:t>
        <a:bodyPr/>
        <a:lstStyle/>
        <a:p>
          <a:endParaRPr lang="en-US"/>
        </a:p>
      </dgm:t>
    </dgm:pt>
    <dgm:pt modelId="{8D4F87BE-9CC5-4288-9381-31DB179F5A28}" type="pres">
      <dgm:prSet presAssocID="{77681B89-205B-4B3C-8D46-3513AF3F93DE}" presName="dummy" presStyleCnt="0"/>
      <dgm:spPr/>
    </dgm:pt>
    <dgm:pt modelId="{E2D50F13-6D4D-434D-8064-8815DB9648FA}" type="pres">
      <dgm:prSet presAssocID="{77681B89-205B-4B3C-8D46-3513AF3F93DE}" presName="node" presStyleLbl="revTx" presStyleIdx="4" presStyleCnt="5">
        <dgm:presLayoutVars>
          <dgm:bulletEnabled val="1"/>
        </dgm:presLayoutVars>
      </dgm:prSet>
      <dgm:spPr/>
      <dgm:t>
        <a:bodyPr/>
        <a:lstStyle/>
        <a:p>
          <a:endParaRPr lang="en-US"/>
        </a:p>
      </dgm:t>
    </dgm:pt>
    <dgm:pt modelId="{F1B30027-F488-423C-958F-E3F5BE182229}" type="pres">
      <dgm:prSet presAssocID="{A4558473-29FE-4214-8C71-DD84EF018559}" presName="sibTrans" presStyleLbl="node1" presStyleIdx="4" presStyleCnt="5" custScaleX="114518" custScaleY="93659" custLinFactNeighborX="999" custLinFactNeighborY="9042"/>
      <dgm:spPr/>
      <dgm:t>
        <a:bodyPr/>
        <a:lstStyle/>
        <a:p>
          <a:endParaRPr lang="en-US"/>
        </a:p>
      </dgm:t>
    </dgm:pt>
  </dgm:ptLst>
  <dgm:cxnLst>
    <dgm:cxn modelId="{E435DA41-7A8A-4EAC-B096-4F4CA793B448}" type="presOf" srcId="{A4558473-29FE-4214-8C71-DD84EF018559}" destId="{F1B30027-F488-423C-958F-E3F5BE182229}" srcOrd="0" destOrd="0" presId="urn:microsoft.com/office/officeart/2005/8/layout/cycle1"/>
    <dgm:cxn modelId="{F19B95C5-BDD5-4559-810B-3C0B399F0CCE}" type="presOf" srcId="{93A20FBC-D7BE-4FBB-A8D8-CEA812371DC6}" destId="{F05B31F6-EE7D-4C87-994D-BBF72A6849EB}" srcOrd="0" destOrd="0" presId="urn:microsoft.com/office/officeart/2005/8/layout/cycle1"/>
    <dgm:cxn modelId="{8DA7BC82-365D-458C-B200-A620B2DFED90}" srcId="{52303865-8CFC-4FDF-AD7B-8FCC7FFBB314}" destId="{96C69AA0-E968-44C1-9B42-87AE92F2BACA}" srcOrd="3" destOrd="0" parTransId="{D25E2F2E-5020-47D7-AECF-3C87C0AE7BF1}" sibTransId="{AF44D510-4304-4586-9206-A730C9A16B00}"/>
    <dgm:cxn modelId="{7C12B92A-DAD7-4313-B9AE-058EC67A3A5F}" srcId="{52303865-8CFC-4FDF-AD7B-8FCC7FFBB314}" destId="{F36C0BCA-7021-4DD9-A3EA-B32D380485D0}" srcOrd="1" destOrd="0" parTransId="{6B6F6EBA-2E67-4F35-BD3A-E4082E9F22BA}" sibTransId="{6011A45B-F2E9-4E48-A801-44E6866A9330}"/>
    <dgm:cxn modelId="{07903E39-EABE-4804-B8EA-390858563E35}" srcId="{52303865-8CFC-4FDF-AD7B-8FCC7FFBB314}" destId="{1593B66B-F9A2-4157-ABD5-76BBA6C34305}" srcOrd="2" destOrd="0" parTransId="{6469E46E-FE5F-4FED-92F9-52DEE14736A3}" sibTransId="{93A20FBC-D7BE-4FBB-A8D8-CEA812371DC6}"/>
    <dgm:cxn modelId="{B95A648A-256D-4FC9-8A8F-10DCB98E50D0}" type="presOf" srcId="{1593B66B-F9A2-4157-ABD5-76BBA6C34305}" destId="{D47EF897-E0AB-4643-A4BD-ACC6B559AC17}" srcOrd="0" destOrd="0" presId="urn:microsoft.com/office/officeart/2005/8/layout/cycle1"/>
    <dgm:cxn modelId="{358836F3-BB6A-41A2-964A-CA71E54EEB71}" type="presOf" srcId="{65573E7E-A641-4B73-B941-BCD76665A992}" destId="{1060743C-9428-4047-9AAC-50E62F6799F3}" srcOrd="0" destOrd="0" presId="urn:microsoft.com/office/officeart/2005/8/layout/cycle1"/>
    <dgm:cxn modelId="{1CB47672-1D62-4701-9C82-268947D83AB5}" srcId="{52303865-8CFC-4FDF-AD7B-8FCC7FFBB314}" destId="{77681B89-205B-4B3C-8D46-3513AF3F93DE}" srcOrd="4" destOrd="0" parTransId="{601379EF-8B92-4597-86F4-47F9E1F9AAD0}" sibTransId="{A4558473-29FE-4214-8C71-DD84EF018559}"/>
    <dgm:cxn modelId="{079CDA58-EACD-41D7-A3F3-7B031D8FC3EB}" type="presOf" srcId="{ADBD2737-D11A-485C-8AF3-AD19618AA97A}" destId="{BA18A0A3-4D76-4DA9-8333-A4D80412DB0D}" srcOrd="0" destOrd="0" presId="urn:microsoft.com/office/officeart/2005/8/layout/cycle1"/>
    <dgm:cxn modelId="{17CA1CA6-E9CA-4CD1-A71C-9010A770AAA7}" type="presOf" srcId="{77681B89-205B-4B3C-8D46-3513AF3F93DE}" destId="{E2D50F13-6D4D-434D-8064-8815DB9648FA}" srcOrd="0" destOrd="0" presId="urn:microsoft.com/office/officeart/2005/8/layout/cycle1"/>
    <dgm:cxn modelId="{55605DBE-BCA3-42E5-9B20-3E2D17083F52}" type="presOf" srcId="{F36C0BCA-7021-4DD9-A3EA-B32D380485D0}" destId="{54BC420B-8114-4C52-93B9-AFFFF47FBCB5}" srcOrd="0" destOrd="0" presId="urn:microsoft.com/office/officeart/2005/8/layout/cycle1"/>
    <dgm:cxn modelId="{ED5F54A4-4BE8-4FC9-9445-79A4B3D50F91}" type="presOf" srcId="{6011A45B-F2E9-4E48-A801-44E6866A9330}" destId="{DE5EE1F0-E3D7-4D47-8A1E-CE82795C230A}" srcOrd="0" destOrd="0" presId="urn:microsoft.com/office/officeart/2005/8/layout/cycle1"/>
    <dgm:cxn modelId="{2849DBE7-939D-4DEE-AEB6-CA72F0CFD7AA}" srcId="{52303865-8CFC-4FDF-AD7B-8FCC7FFBB314}" destId="{ADBD2737-D11A-485C-8AF3-AD19618AA97A}" srcOrd="0" destOrd="0" parTransId="{B26A814C-2D84-4C72-9A1B-5A92078B6E97}" sibTransId="{65573E7E-A641-4B73-B941-BCD76665A992}"/>
    <dgm:cxn modelId="{2D5AEAEA-0126-4B32-AF3A-93A786DD84DD}" type="presOf" srcId="{AF44D510-4304-4586-9206-A730C9A16B00}" destId="{11612408-6D20-4D6A-8E5A-8CCAD9FE9523}" srcOrd="0" destOrd="0" presId="urn:microsoft.com/office/officeart/2005/8/layout/cycle1"/>
    <dgm:cxn modelId="{201D86F5-EFF6-47FD-A234-B4061F5B8995}" type="presOf" srcId="{96C69AA0-E968-44C1-9B42-87AE92F2BACA}" destId="{7D9001B1-2B94-49D0-9417-0FCB19830C24}" srcOrd="0" destOrd="0" presId="urn:microsoft.com/office/officeart/2005/8/layout/cycle1"/>
    <dgm:cxn modelId="{49CFBED7-2279-4E16-B8CC-F1B6F21E784C}" type="presOf" srcId="{52303865-8CFC-4FDF-AD7B-8FCC7FFBB314}" destId="{87E5EF54-52ED-4DE4-9506-FE33D9A1F6D5}" srcOrd="0" destOrd="0" presId="urn:microsoft.com/office/officeart/2005/8/layout/cycle1"/>
    <dgm:cxn modelId="{F39B7316-28FA-4E88-8634-7001BD432AC7}" type="presParOf" srcId="{87E5EF54-52ED-4DE4-9506-FE33D9A1F6D5}" destId="{911E3C5B-2017-4C27-900E-0913B8FB872A}" srcOrd="0" destOrd="0" presId="urn:microsoft.com/office/officeart/2005/8/layout/cycle1"/>
    <dgm:cxn modelId="{45DDB352-54FA-4105-9729-1DC5788A09C5}" type="presParOf" srcId="{87E5EF54-52ED-4DE4-9506-FE33D9A1F6D5}" destId="{BA18A0A3-4D76-4DA9-8333-A4D80412DB0D}" srcOrd="1" destOrd="0" presId="urn:microsoft.com/office/officeart/2005/8/layout/cycle1"/>
    <dgm:cxn modelId="{6ABBD82B-C2BA-4D24-8B4C-AEE622D42374}" type="presParOf" srcId="{87E5EF54-52ED-4DE4-9506-FE33D9A1F6D5}" destId="{1060743C-9428-4047-9AAC-50E62F6799F3}" srcOrd="2" destOrd="0" presId="urn:microsoft.com/office/officeart/2005/8/layout/cycle1"/>
    <dgm:cxn modelId="{B19DF183-6AC3-46DF-AF9B-202F03BE1295}" type="presParOf" srcId="{87E5EF54-52ED-4DE4-9506-FE33D9A1F6D5}" destId="{A84D544F-D8DC-42E1-B586-F9325A9D9FF7}" srcOrd="3" destOrd="0" presId="urn:microsoft.com/office/officeart/2005/8/layout/cycle1"/>
    <dgm:cxn modelId="{9019D126-969B-4146-A4D7-9CF76B71798A}" type="presParOf" srcId="{87E5EF54-52ED-4DE4-9506-FE33D9A1F6D5}" destId="{54BC420B-8114-4C52-93B9-AFFFF47FBCB5}" srcOrd="4" destOrd="0" presId="urn:microsoft.com/office/officeart/2005/8/layout/cycle1"/>
    <dgm:cxn modelId="{46FAD6CF-85E4-4229-A5A5-1006E7676F9F}" type="presParOf" srcId="{87E5EF54-52ED-4DE4-9506-FE33D9A1F6D5}" destId="{DE5EE1F0-E3D7-4D47-8A1E-CE82795C230A}" srcOrd="5" destOrd="0" presId="urn:microsoft.com/office/officeart/2005/8/layout/cycle1"/>
    <dgm:cxn modelId="{677FB238-642D-4DF4-A1F4-CF6FE0CBF5F5}" type="presParOf" srcId="{87E5EF54-52ED-4DE4-9506-FE33D9A1F6D5}" destId="{EC75C618-3C5C-4215-BE72-71D3435B5055}" srcOrd="6" destOrd="0" presId="urn:microsoft.com/office/officeart/2005/8/layout/cycle1"/>
    <dgm:cxn modelId="{3B05D2BE-9735-4395-982E-FC6524A80887}" type="presParOf" srcId="{87E5EF54-52ED-4DE4-9506-FE33D9A1F6D5}" destId="{D47EF897-E0AB-4643-A4BD-ACC6B559AC17}" srcOrd="7" destOrd="0" presId="urn:microsoft.com/office/officeart/2005/8/layout/cycle1"/>
    <dgm:cxn modelId="{12C892EA-E83E-4FDC-A842-76A521BE6D21}" type="presParOf" srcId="{87E5EF54-52ED-4DE4-9506-FE33D9A1F6D5}" destId="{F05B31F6-EE7D-4C87-994D-BBF72A6849EB}" srcOrd="8" destOrd="0" presId="urn:microsoft.com/office/officeart/2005/8/layout/cycle1"/>
    <dgm:cxn modelId="{C917D362-F7F6-482C-8346-049C13A0EC6B}" type="presParOf" srcId="{87E5EF54-52ED-4DE4-9506-FE33D9A1F6D5}" destId="{583046E6-EEE6-4891-9716-95A95E162B33}" srcOrd="9" destOrd="0" presId="urn:microsoft.com/office/officeart/2005/8/layout/cycle1"/>
    <dgm:cxn modelId="{F8403931-BEB2-421A-9599-2240B3A80760}" type="presParOf" srcId="{87E5EF54-52ED-4DE4-9506-FE33D9A1F6D5}" destId="{7D9001B1-2B94-49D0-9417-0FCB19830C24}" srcOrd="10" destOrd="0" presId="urn:microsoft.com/office/officeart/2005/8/layout/cycle1"/>
    <dgm:cxn modelId="{3D270143-D69D-4D71-A28D-99630F0FFE50}" type="presParOf" srcId="{87E5EF54-52ED-4DE4-9506-FE33D9A1F6D5}" destId="{11612408-6D20-4D6A-8E5A-8CCAD9FE9523}" srcOrd="11" destOrd="0" presId="urn:microsoft.com/office/officeart/2005/8/layout/cycle1"/>
    <dgm:cxn modelId="{95B8386B-B9D3-4B0E-BBEE-35F64D8B3F4A}" type="presParOf" srcId="{87E5EF54-52ED-4DE4-9506-FE33D9A1F6D5}" destId="{8D4F87BE-9CC5-4288-9381-31DB179F5A28}" srcOrd="12" destOrd="0" presId="urn:microsoft.com/office/officeart/2005/8/layout/cycle1"/>
    <dgm:cxn modelId="{908F1652-A025-4973-B6F5-FCABCDBDA78B}" type="presParOf" srcId="{87E5EF54-52ED-4DE4-9506-FE33D9A1F6D5}" destId="{E2D50F13-6D4D-434D-8064-8815DB9648FA}" srcOrd="13" destOrd="0" presId="urn:microsoft.com/office/officeart/2005/8/layout/cycle1"/>
    <dgm:cxn modelId="{EB1ED7AF-B48E-469F-9585-9B4D0E14BD62}" type="presParOf" srcId="{87E5EF54-52ED-4DE4-9506-FE33D9A1F6D5}" destId="{F1B30027-F488-423C-958F-E3F5BE182229}" srcOrd="14" destOrd="0" presId="urn:microsoft.com/office/officeart/2005/8/layout/cycle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52303865-8CFC-4FDF-AD7B-8FCC7FFBB314}"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ADBD2737-D11A-485C-8AF3-AD19618AA97A}">
      <dgm:prSet phldrT="[Text]"/>
      <dgm:spPr/>
      <dgm:t>
        <a:bodyPr/>
        <a:lstStyle/>
        <a:p>
          <a:r>
            <a:rPr lang="en-US" dirty="0" smtClean="0"/>
            <a:t>THE</a:t>
          </a:r>
          <a:endParaRPr lang="en-US" dirty="0"/>
        </a:p>
      </dgm:t>
    </dgm:pt>
    <dgm:pt modelId="{B26A814C-2D84-4C72-9A1B-5A92078B6E97}" type="parTrans" cxnId="{2849DBE7-939D-4DEE-AEB6-CA72F0CFD7AA}">
      <dgm:prSet/>
      <dgm:spPr/>
      <dgm:t>
        <a:bodyPr/>
        <a:lstStyle/>
        <a:p>
          <a:endParaRPr lang="en-US"/>
        </a:p>
      </dgm:t>
    </dgm:pt>
    <dgm:pt modelId="{65573E7E-A641-4B73-B941-BCD76665A992}" type="sibTrans" cxnId="{2849DBE7-939D-4DEE-AEB6-CA72F0CFD7AA}">
      <dgm:prSet/>
      <dgm:spPr/>
      <dgm:t>
        <a:bodyPr/>
        <a:lstStyle/>
        <a:p>
          <a:endParaRPr lang="en-US"/>
        </a:p>
      </dgm:t>
    </dgm:pt>
    <dgm:pt modelId="{F36C0BCA-7021-4DD9-A3EA-B32D380485D0}">
      <dgm:prSet phldrT="[Text]"/>
      <dgm:spPr/>
      <dgm:t>
        <a:bodyPr/>
        <a:lstStyle/>
        <a:p>
          <a:r>
            <a:rPr lang="en-US" dirty="0" smtClean="0"/>
            <a:t>OBEDIENT </a:t>
          </a:r>
          <a:endParaRPr lang="en-US" dirty="0"/>
        </a:p>
      </dgm:t>
    </dgm:pt>
    <dgm:pt modelId="{6B6F6EBA-2E67-4F35-BD3A-E4082E9F22BA}" type="parTrans" cxnId="{7C12B92A-DAD7-4313-B9AE-058EC67A3A5F}">
      <dgm:prSet/>
      <dgm:spPr/>
      <dgm:t>
        <a:bodyPr/>
        <a:lstStyle/>
        <a:p>
          <a:endParaRPr lang="en-US"/>
        </a:p>
      </dgm:t>
    </dgm:pt>
    <dgm:pt modelId="{6011A45B-F2E9-4E48-A801-44E6866A9330}" type="sibTrans" cxnId="{7C12B92A-DAD7-4313-B9AE-058EC67A3A5F}">
      <dgm:prSet/>
      <dgm:spPr/>
      <dgm:t>
        <a:bodyPr/>
        <a:lstStyle/>
        <a:p>
          <a:endParaRPr lang="en-US"/>
        </a:p>
      </dgm:t>
    </dgm:pt>
    <dgm:pt modelId="{1593B66B-F9A2-4157-ABD5-76BBA6C34305}">
      <dgm:prSet phldrT="[Text]"/>
      <dgm:spPr/>
      <dgm:t>
        <a:bodyPr/>
        <a:lstStyle/>
        <a:p>
          <a:r>
            <a:rPr lang="en-US" dirty="0" smtClean="0"/>
            <a:t>CHRISTIAN</a:t>
          </a:r>
          <a:endParaRPr lang="en-US" dirty="0"/>
        </a:p>
      </dgm:t>
    </dgm:pt>
    <dgm:pt modelId="{6469E46E-FE5F-4FED-92F9-52DEE14736A3}" type="parTrans" cxnId="{07903E39-EABE-4804-B8EA-390858563E35}">
      <dgm:prSet/>
      <dgm:spPr/>
      <dgm:t>
        <a:bodyPr/>
        <a:lstStyle/>
        <a:p>
          <a:endParaRPr lang="en-US"/>
        </a:p>
      </dgm:t>
    </dgm:pt>
    <dgm:pt modelId="{93A20FBC-D7BE-4FBB-A8D8-CEA812371DC6}" type="sibTrans" cxnId="{07903E39-EABE-4804-B8EA-390858563E35}">
      <dgm:prSet/>
      <dgm:spPr/>
      <dgm:t>
        <a:bodyPr/>
        <a:lstStyle/>
        <a:p>
          <a:endParaRPr lang="en-US"/>
        </a:p>
      </dgm:t>
    </dgm:pt>
    <dgm:pt modelId="{96C69AA0-E968-44C1-9B42-87AE92F2BACA}">
      <dgm:prSet phldrT="[Text]"/>
      <dgm:spPr/>
      <dgm:t>
        <a:bodyPr/>
        <a:lstStyle/>
        <a:p>
          <a:r>
            <a:rPr lang="en-US" dirty="0" smtClean="0"/>
            <a:t>IN </a:t>
          </a:r>
          <a:endParaRPr lang="en-US" dirty="0"/>
        </a:p>
      </dgm:t>
    </dgm:pt>
    <dgm:pt modelId="{D25E2F2E-5020-47D7-AECF-3C87C0AE7BF1}" type="parTrans" cxnId="{8DA7BC82-365D-458C-B200-A620B2DFED90}">
      <dgm:prSet/>
      <dgm:spPr/>
      <dgm:t>
        <a:bodyPr/>
        <a:lstStyle/>
        <a:p>
          <a:endParaRPr lang="en-US"/>
        </a:p>
      </dgm:t>
    </dgm:pt>
    <dgm:pt modelId="{AF44D510-4304-4586-9206-A730C9A16B00}" type="sibTrans" cxnId="{8DA7BC82-365D-458C-B200-A620B2DFED90}">
      <dgm:prSet/>
      <dgm:spPr/>
      <dgm:t>
        <a:bodyPr/>
        <a:lstStyle/>
        <a:p>
          <a:endParaRPr lang="en-US"/>
        </a:p>
      </dgm:t>
    </dgm:pt>
    <dgm:pt modelId="{77681B89-205B-4B3C-8D46-3513AF3F93DE}">
      <dgm:prSet phldrT="[Text]"/>
      <dgm:spPr/>
      <dgm:t>
        <a:bodyPr/>
        <a:lstStyle/>
        <a:p>
          <a:r>
            <a:rPr lang="en-US" dirty="0" smtClean="0"/>
            <a:t>ACTION</a:t>
          </a:r>
          <a:endParaRPr lang="en-US" dirty="0"/>
        </a:p>
      </dgm:t>
    </dgm:pt>
    <dgm:pt modelId="{601379EF-8B92-4597-86F4-47F9E1F9AAD0}" type="parTrans" cxnId="{1CB47672-1D62-4701-9C82-268947D83AB5}">
      <dgm:prSet/>
      <dgm:spPr/>
      <dgm:t>
        <a:bodyPr/>
        <a:lstStyle/>
        <a:p>
          <a:endParaRPr lang="en-US"/>
        </a:p>
      </dgm:t>
    </dgm:pt>
    <dgm:pt modelId="{A4558473-29FE-4214-8C71-DD84EF018559}" type="sibTrans" cxnId="{1CB47672-1D62-4701-9C82-268947D83AB5}">
      <dgm:prSet/>
      <dgm:spPr/>
      <dgm:t>
        <a:bodyPr/>
        <a:lstStyle/>
        <a:p>
          <a:endParaRPr lang="en-US"/>
        </a:p>
      </dgm:t>
    </dgm:pt>
    <dgm:pt modelId="{87E5EF54-52ED-4DE4-9506-FE33D9A1F6D5}" type="pres">
      <dgm:prSet presAssocID="{52303865-8CFC-4FDF-AD7B-8FCC7FFBB314}" presName="cycle" presStyleCnt="0">
        <dgm:presLayoutVars>
          <dgm:dir/>
          <dgm:resizeHandles val="exact"/>
        </dgm:presLayoutVars>
      </dgm:prSet>
      <dgm:spPr/>
      <dgm:t>
        <a:bodyPr/>
        <a:lstStyle/>
        <a:p>
          <a:endParaRPr lang="en-US"/>
        </a:p>
      </dgm:t>
    </dgm:pt>
    <dgm:pt modelId="{911E3C5B-2017-4C27-900E-0913B8FB872A}" type="pres">
      <dgm:prSet presAssocID="{ADBD2737-D11A-485C-8AF3-AD19618AA97A}" presName="dummy" presStyleCnt="0"/>
      <dgm:spPr/>
    </dgm:pt>
    <dgm:pt modelId="{BA18A0A3-4D76-4DA9-8333-A4D80412DB0D}" type="pres">
      <dgm:prSet presAssocID="{ADBD2737-D11A-485C-8AF3-AD19618AA97A}" presName="node" presStyleLbl="revTx" presStyleIdx="0" presStyleCnt="5">
        <dgm:presLayoutVars>
          <dgm:bulletEnabled val="1"/>
        </dgm:presLayoutVars>
      </dgm:prSet>
      <dgm:spPr/>
      <dgm:t>
        <a:bodyPr/>
        <a:lstStyle/>
        <a:p>
          <a:endParaRPr lang="en-US"/>
        </a:p>
      </dgm:t>
    </dgm:pt>
    <dgm:pt modelId="{1060743C-9428-4047-9AAC-50E62F6799F3}" type="pres">
      <dgm:prSet presAssocID="{65573E7E-A641-4B73-B941-BCD76665A992}" presName="sibTrans" presStyleLbl="node1" presStyleIdx="0" presStyleCnt="5"/>
      <dgm:spPr/>
      <dgm:t>
        <a:bodyPr/>
        <a:lstStyle/>
        <a:p>
          <a:endParaRPr lang="en-US"/>
        </a:p>
      </dgm:t>
    </dgm:pt>
    <dgm:pt modelId="{A84D544F-D8DC-42E1-B586-F9325A9D9FF7}" type="pres">
      <dgm:prSet presAssocID="{F36C0BCA-7021-4DD9-A3EA-B32D380485D0}" presName="dummy" presStyleCnt="0"/>
      <dgm:spPr/>
    </dgm:pt>
    <dgm:pt modelId="{54BC420B-8114-4C52-93B9-AFFFF47FBCB5}" type="pres">
      <dgm:prSet presAssocID="{F36C0BCA-7021-4DD9-A3EA-B32D380485D0}" presName="node" presStyleLbl="revTx" presStyleIdx="1" presStyleCnt="5">
        <dgm:presLayoutVars>
          <dgm:bulletEnabled val="1"/>
        </dgm:presLayoutVars>
      </dgm:prSet>
      <dgm:spPr/>
      <dgm:t>
        <a:bodyPr/>
        <a:lstStyle/>
        <a:p>
          <a:endParaRPr lang="en-US"/>
        </a:p>
      </dgm:t>
    </dgm:pt>
    <dgm:pt modelId="{DE5EE1F0-E3D7-4D47-8A1E-CE82795C230A}" type="pres">
      <dgm:prSet presAssocID="{6011A45B-F2E9-4E48-A801-44E6866A9330}" presName="sibTrans" presStyleLbl="node1" presStyleIdx="1" presStyleCnt="5"/>
      <dgm:spPr/>
      <dgm:t>
        <a:bodyPr/>
        <a:lstStyle/>
        <a:p>
          <a:endParaRPr lang="en-US"/>
        </a:p>
      </dgm:t>
    </dgm:pt>
    <dgm:pt modelId="{EC75C618-3C5C-4215-BE72-71D3435B5055}" type="pres">
      <dgm:prSet presAssocID="{1593B66B-F9A2-4157-ABD5-76BBA6C34305}" presName="dummy" presStyleCnt="0"/>
      <dgm:spPr/>
    </dgm:pt>
    <dgm:pt modelId="{D47EF897-E0AB-4643-A4BD-ACC6B559AC17}" type="pres">
      <dgm:prSet presAssocID="{1593B66B-F9A2-4157-ABD5-76BBA6C34305}" presName="node" presStyleLbl="revTx" presStyleIdx="2" presStyleCnt="5">
        <dgm:presLayoutVars>
          <dgm:bulletEnabled val="1"/>
        </dgm:presLayoutVars>
      </dgm:prSet>
      <dgm:spPr/>
      <dgm:t>
        <a:bodyPr/>
        <a:lstStyle/>
        <a:p>
          <a:endParaRPr lang="en-US"/>
        </a:p>
      </dgm:t>
    </dgm:pt>
    <dgm:pt modelId="{F05B31F6-EE7D-4C87-994D-BBF72A6849EB}" type="pres">
      <dgm:prSet presAssocID="{93A20FBC-D7BE-4FBB-A8D8-CEA812371DC6}" presName="sibTrans" presStyleLbl="node1" presStyleIdx="2" presStyleCnt="5"/>
      <dgm:spPr/>
      <dgm:t>
        <a:bodyPr/>
        <a:lstStyle/>
        <a:p>
          <a:endParaRPr lang="en-US"/>
        </a:p>
      </dgm:t>
    </dgm:pt>
    <dgm:pt modelId="{583046E6-EEE6-4891-9716-95A95E162B33}" type="pres">
      <dgm:prSet presAssocID="{96C69AA0-E968-44C1-9B42-87AE92F2BACA}" presName="dummy" presStyleCnt="0"/>
      <dgm:spPr/>
    </dgm:pt>
    <dgm:pt modelId="{7D9001B1-2B94-49D0-9417-0FCB19830C24}" type="pres">
      <dgm:prSet presAssocID="{96C69AA0-E968-44C1-9B42-87AE92F2BACA}" presName="node" presStyleLbl="revTx" presStyleIdx="3" presStyleCnt="5">
        <dgm:presLayoutVars>
          <dgm:bulletEnabled val="1"/>
        </dgm:presLayoutVars>
      </dgm:prSet>
      <dgm:spPr/>
      <dgm:t>
        <a:bodyPr/>
        <a:lstStyle/>
        <a:p>
          <a:endParaRPr lang="en-US"/>
        </a:p>
      </dgm:t>
    </dgm:pt>
    <dgm:pt modelId="{11612408-6D20-4D6A-8E5A-8CCAD9FE9523}" type="pres">
      <dgm:prSet presAssocID="{AF44D510-4304-4586-9206-A730C9A16B00}" presName="sibTrans" presStyleLbl="node1" presStyleIdx="3" presStyleCnt="5"/>
      <dgm:spPr/>
      <dgm:t>
        <a:bodyPr/>
        <a:lstStyle/>
        <a:p>
          <a:endParaRPr lang="en-US"/>
        </a:p>
      </dgm:t>
    </dgm:pt>
    <dgm:pt modelId="{8D4F87BE-9CC5-4288-9381-31DB179F5A28}" type="pres">
      <dgm:prSet presAssocID="{77681B89-205B-4B3C-8D46-3513AF3F93DE}" presName="dummy" presStyleCnt="0"/>
      <dgm:spPr/>
    </dgm:pt>
    <dgm:pt modelId="{E2D50F13-6D4D-434D-8064-8815DB9648FA}" type="pres">
      <dgm:prSet presAssocID="{77681B89-205B-4B3C-8D46-3513AF3F93DE}" presName="node" presStyleLbl="revTx" presStyleIdx="4" presStyleCnt="5">
        <dgm:presLayoutVars>
          <dgm:bulletEnabled val="1"/>
        </dgm:presLayoutVars>
      </dgm:prSet>
      <dgm:spPr/>
      <dgm:t>
        <a:bodyPr/>
        <a:lstStyle/>
        <a:p>
          <a:endParaRPr lang="en-US"/>
        </a:p>
      </dgm:t>
    </dgm:pt>
    <dgm:pt modelId="{F1B30027-F488-423C-958F-E3F5BE182229}" type="pres">
      <dgm:prSet presAssocID="{A4558473-29FE-4214-8C71-DD84EF018559}" presName="sibTrans" presStyleLbl="node1" presStyleIdx="4" presStyleCnt="5" custScaleX="114518" custScaleY="93659" custLinFactNeighborX="999" custLinFactNeighborY="9042"/>
      <dgm:spPr/>
      <dgm:t>
        <a:bodyPr/>
        <a:lstStyle/>
        <a:p>
          <a:endParaRPr lang="en-US"/>
        </a:p>
      </dgm:t>
    </dgm:pt>
  </dgm:ptLst>
  <dgm:cxnLst>
    <dgm:cxn modelId="{C5AA1CBF-07B0-4EBA-B9C3-850C94B85935}" type="presOf" srcId="{ADBD2737-D11A-485C-8AF3-AD19618AA97A}" destId="{BA18A0A3-4D76-4DA9-8333-A4D80412DB0D}" srcOrd="0" destOrd="0" presId="urn:microsoft.com/office/officeart/2005/8/layout/cycle1"/>
    <dgm:cxn modelId="{5764C840-235D-4025-A871-4AF8CE76ADE9}" type="presOf" srcId="{77681B89-205B-4B3C-8D46-3513AF3F93DE}" destId="{E2D50F13-6D4D-434D-8064-8815DB9648FA}" srcOrd="0" destOrd="0" presId="urn:microsoft.com/office/officeart/2005/8/layout/cycle1"/>
    <dgm:cxn modelId="{07B8E710-E18F-4BBC-8315-C9B9B74DD656}" type="presOf" srcId="{96C69AA0-E968-44C1-9B42-87AE92F2BACA}" destId="{7D9001B1-2B94-49D0-9417-0FCB19830C24}" srcOrd="0" destOrd="0" presId="urn:microsoft.com/office/officeart/2005/8/layout/cycle1"/>
    <dgm:cxn modelId="{8DA7BC82-365D-458C-B200-A620B2DFED90}" srcId="{52303865-8CFC-4FDF-AD7B-8FCC7FFBB314}" destId="{96C69AA0-E968-44C1-9B42-87AE92F2BACA}" srcOrd="3" destOrd="0" parTransId="{D25E2F2E-5020-47D7-AECF-3C87C0AE7BF1}" sibTransId="{AF44D510-4304-4586-9206-A730C9A16B00}"/>
    <dgm:cxn modelId="{63531A29-E503-40FA-A92C-4604974CE259}" type="presOf" srcId="{F36C0BCA-7021-4DD9-A3EA-B32D380485D0}" destId="{54BC420B-8114-4C52-93B9-AFFFF47FBCB5}" srcOrd="0" destOrd="0" presId="urn:microsoft.com/office/officeart/2005/8/layout/cycle1"/>
    <dgm:cxn modelId="{7C12B92A-DAD7-4313-B9AE-058EC67A3A5F}" srcId="{52303865-8CFC-4FDF-AD7B-8FCC7FFBB314}" destId="{F36C0BCA-7021-4DD9-A3EA-B32D380485D0}" srcOrd="1" destOrd="0" parTransId="{6B6F6EBA-2E67-4F35-BD3A-E4082E9F22BA}" sibTransId="{6011A45B-F2E9-4E48-A801-44E6866A9330}"/>
    <dgm:cxn modelId="{07903E39-EABE-4804-B8EA-390858563E35}" srcId="{52303865-8CFC-4FDF-AD7B-8FCC7FFBB314}" destId="{1593B66B-F9A2-4157-ABD5-76BBA6C34305}" srcOrd="2" destOrd="0" parTransId="{6469E46E-FE5F-4FED-92F9-52DEE14736A3}" sibTransId="{93A20FBC-D7BE-4FBB-A8D8-CEA812371DC6}"/>
    <dgm:cxn modelId="{1CB47672-1D62-4701-9C82-268947D83AB5}" srcId="{52303865-8CFC-4FDF-AD7B-8FCC7FFBB314}" destId="{77681B89-205B-4B3C-8D46-3513AF3F93DE}" srcOrd="4" destOrd="0" parTransId="{601379EF-8B92-4597-86F4-47F9E1F9AAD0}" sibTransId="{A4558473-29FE-4214-8C71-DD84EF018559}"/>
    <dgm:cxn modelId="{53DB94CA-9381-4FE1-A772-27C6CAFAE1E5}" type="presOf" srcId="{52303865-8CFC-4FDF-AD7B-8FCC7FFBB314}" destId="{87E5EF54-52ED-4DE4-9506-FE33D9A1F6D5}" srcOrd="0" destOrd="0" presId="urn:microsoft.com/office/officeart/2005/8/layout/cycle1"/>
    <dgm:cxn modelId="{58CD2C66-04B6-4251-8A6B-8CB157DB23CB}" type="presOf" srcId="{A4558473-29FE-4214-8C71-DD84EF018559}" destId="{F1B30027-F488-423C-958F-E3F5BE182229}" srcOrd="0" destOrd="0" presId="urn:microsoft.com/office/officeart/2005/8/layout/cycle1"/>
    <dgm:cxn modelId="{EE8BC358-7D25-4DBF-AA99-20A0D05C9473}" type="presOf" srcId="{65573E7E-A641-4B73-B941-BCD76665A992}" destId="{1060743C-9428-4047-9AAC-50E62F6799F3}" srcOrd="0" destOrd="0" presId="urn:microsoft.com/office/officeart/2005/8/layout/cycle1"/>
    <dgm:cxn modelId="{FCD3A58B-193C-4365-AC04-1D60DE51E8AA}" type="presOf" srcId="{93A20FBC-D7BE-4FBB-A8D8-CEA812371DC6}" destId="{F05B31F6-EE7D-4C87-994D-BBF72A6849EB}" srcOrd="0" destOrd="0" presId="urn:microsoft.com/office/officeart/2005/8/layout/cycle1"/>
    <dgm:cxn modelId="{9C839BDE-0E37-4379-BF25-7AA4A18383C5}" type="presOf" srcId="{6011A45B-F2E9-4E48-A801-44E6866A9330}" destId="{DE5EE1F0-E3D7-4D47-8A1E-CE82795C230A}" srcOrd="0" destOrd="0" presId="urn:microsoft.com/office/officeart/2005/8/layout/cycle1"/>
    <dgm:cxn modelId="{C7FD6A03-C3CE-467D-BA1D-FF02C666FF4B}" type="presOf" srcId="{1593B66B-F9A2-4157-ABD5-76BBA6C34305}" destId="{D47EF897-E0AB-4643-A4BD-ACC6B559AC17}" srcOrd="0" destOrd="0" presId="urn:microsoft.com/office/officeart/2005/8/layout/cycle1"/>
    <dgm:cxn modelId="{0727D977-9D56-439F-9137-535DFAFFA166}" type="presOf" srcId="{AF44D510-4304-4586-9206-A730C9A16B00}" destId="{11612408-6D20-4D6A-8E5A-8CCAD9FE9523}" srcOrd="0" destOrd="0" presId="urn:microsoft.com/office/officeart/2005/8/layout/cycle1"/>
    <dgm:cxn modelId="{2849DBE7-939D-4DEE-AEB6-CA72F0CFD7AA}" srcId="{52303865-8CFC-4FDF-AD7B-8FCC7FFBB314}" destId="{ADBD2737-D11A-485C-8AF3-AD19618AA97A}" srcOrd="0" destOrd="0" parTransId="{B26A814C-2D84-4C72-9A1B-5A92078B6E97}" sibTransId="{65573E7E-A641-4B73-B941-BCD76665A992}"/>
    <dgm:cxn modelId="{A8265C5F-7B6C-40C1-A617-B10CB7504AF3}" type="presParOf" srcId="{87E5EF54-52ED-4DE4-9506-FE33D9A1F6D5}" destId="{911E3C5B-2017-4C27-900E-0913B8FB872A}" srcOrd="0" destOrd="0" presId="urn:microsoft.com/office/officeart/2005/8/layout/cycle1"/>
    <dgm:cxn modelId="{478E28E5-41E5-4C1D-9DA4-E32C2B592D51}" type="presParOf" srcId="{87E5EF54-52ED-4DE4-9506-FE33D9A1F6D5}" destId="{BA18A0A3-4D76-4DA9-8333-A4D80412DB0D}" srcOrd="1" destOrd="0" presId="urn:microsoft.com/office/officeart/2005/8/layout/cycle1"/>
    <dgm:cxn modelId="{6F381C22-3FDE-4C00-A782-1FACBC36C389}" type="presParOf" srcId="{87E5EF54-52ED-4DE4-9506-FE33D9A1F6D5}" destId="{1060743C-9428-4047-9AAC-50E62F6799F3}" srcOrd="2" destOrd="0" presId="urn:microsoft.com/office/officeart/2005/8/layout/cycle1"/>
    <dgm:cxn modelId="{C551A553-DF36-409E-A812-FC43AF5900AE}" type="presParOf" srcId="{87E5EF54-52ED-4DE4-9506-FE33D9A1F6D5}" destId="{A84D544F-D8DC-42E1-B586-F9325A9D9FF7}" srcOrd="3" destOrd="0" presId="urn:microsoft.com/office/officeart/2005/8/layout/cycle1"/>
    <dgm:cxn modelId="{C7222883-FC60-4911-972A-064EE5A2A3BA}" type="presParOf" srcId="{87E5EF54-52ED-4DE4-9506-FE33D9A1F6D5}" destId="{54BC420B-8114-4C52-93B9-AFFFF47FBCB5}" srcOrd="4" destOrd="0" presId="urn:microsoft.com/office/officeart/2005/8/layout/cycle1"/>
    <dgm:cxn modelId="{65BE7280-95B8-40AE-941D-49EEE9F1ABE4}" type="presParOf" srcId="{87E5EF54-52ED-4DE4-9506-FE33D9A1F6D5}" destId="{DE5EE1F0-E3D7-4D47-8A1E-CE82795C230A}" srcOrd="5" destOrd="0" presId="urn:microsoft.com/office/officeart/2005/8/layout/cycle1"/>
    <dgm:cxn modelId="{BCAC3476-7D9B-4AC7-819D-B1A1DE9F37D7}" type="presParOf" srcId="{87E5EF54-52ED-4DE4-9506-FE33D9A1F6D5}" destId="{EC75C618-3C5C-4215-BE72-71D3435B5055}" srcOrd="6" destOrd="0" presId="urn:microsoft.com/office/officeart/2005/8/layout/cycle1"/>
    <dgm:cxn modelId="{115AF30B-AF8B-4B05-8277-8C1B0DF905B9}" type="presParOf" srcId="{87E5EF54-52ED-4DE4-9506-FE33D9A1F6D5}" destId="{D47EF897-E0AB-4643-A4BD-ACC6B559AC17}" srcOrd="7" destOrd="0" presId="urn:microsoft.com/office/officeart/2005/8/layout/cycle1"/>
    <dgm:cxn modelId="{53E5887A-867A-4620-8328-06E18D41C230}" type="presParOf" srcId="{87E5EF54-52ED-4DE4-9506-FE33D9A1F6D5}" destId="{F05B31F6-EE7D-4C87-994D-BBF72A6849EB}" srcOrd="8" destOrd="0" presId="urn:microsoft.com/office/officeart/2005/8/layout/cycle1"/>
    <dgm:cxn modelId="{AEECD113-F8AE-49F5-87D6-513C07161225}" type="presParOf" srcId="{87E5EF54-52ED-4DE4-9506-FE33D9A1F6D5}" destId="{583046E6-EEE6-4891-9716-95A95E162B33}" srcOrd="9" destOrd="0" presId="urn:microsoft.com/office/officeart/2005/8/layout/cycle1"/>
    <dgm:cxn modelId="{CEF8E6E0-8B61-4258-AF0E-40888FBEC3B3}" type="presParOf" srcId="{87E5EF54-52ED-4DE4-9506-FE33D9A1F6D5}" destId="{7D9001B1-2B94-49D0-9417-0FCB19830C24}" srcOrd="10" destOrd="0" presId="urn:microsoft.com/office/officeart/2005/8/layout/cycle1"/>
    <dgm:cxn modelId="{AA291B63-2D82-409F-A00E-6F442DFCAA1D}" type="presParOf" srcId="{87E5EF54-52ED-4DE4-9506-FE33D9A1F6D5}" destId="{11612408-6D20-4D6A-8E5A-8CCAD9FE9523}" srcOrd="11" destOrd="0" presId="urn:microsoft.com/office/officeart/2005/8/layout/cycle1"/>
    <dgm:cxn modelId="{9EA04058-96ED-4C7B-B7FB-22AE4F6B6182}" type="presParOf" srcId="{87E5EF54-52ED-4DE4-9506-FE33D9A1F6D5}" destId="{8D4F87BE-9CC5-4288-9381-31DB179F5A28}" srcOrd="12" destOrd="0" presId="urn:microsoft.com/office/officeart/2005/8/layout/cycle1"/>
    <dgm:cxn modelId="{7F80B915-8C8C-4EFA-B6DC-2C672C8EF35E}" type="presParOf" srcId="{87E5EF54-52ED-4DE4-9506-FE33D9A1F6D5}" destId="{E2D50F13-6D4D-434D-8064-8815DB9648FA}" srcOrd="13" destOrd="0" presId="urn:microsoft.com/office/officeart/2005/8/layout/cycle1"/>
    <dgm:cxn modelId="{3A214479-B5C5-4202-A826-BBA6B0AC80FB}" type="presParOf" srcId="{87E5EF54-52ED-4DE4-9506-FE33D9A1F6D5}" destId="{F1B30027-F488-423C-958F-E3F5BE182229}" srcOrd="14" destOrd="0" presId="urn:microsoft.com/office/officeart/2005/8/layout/cycle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2303865-8CFC-4FDF-AD7B-8FCC7FFBB314}"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ADBD2737-D11A-485C-8AF3-AD19618AA97A}">
      <dgm:prSet phldrT="[Text]"/>
      <dgm:spPr/>
      <dgm:t>
        <a:bodyPr/>
        <a:lstStyle/>
        <a:p>
          <a:r>
            <a:rPr lang="en-US" dirty="0" smtClean="0"/>
            <a:t>THE</a:t>
          </a:r>
          <a:endParaRPr lang="en-US" dirty="0"/>
        </a:p>
      </dgm:t>
    </dgm:pt>
    <dgm:pt modelId="{B26A814C-2D84-4C72-9A1B-5A92078B6E97}" type="parTrans" cxnId="{2849DBE7-939D-4DEE-AEB6-CA72F0CFD7AA}">
      <dgm:prSet/>
      <dgm:spPr/>
      <dgm:t>
        <a:bodyPr/>
        <a:lstStyle/>
        <a:p>
          <a:endParaRPr lang="en-US"/>
        </a:p>
      </dgm:t>
    </dgm:pt>
    <dgm:pt modelId="{65573E7E-A641-4B73-B941-BCD76665A992}" type="sibTrans" cxnId="{2849DBE7-939D-4DEE-AEB6-CA72F0CFD7AA}">
      <dgm:prSet/>
      <dgm:spPr/>
      <dgm:t>
        <a:bodyPr/>
        <a:lstStyle/>
        <a:p>
          <a:endParaRPr lang="en-US"/>
        </a:p>
      </dgm:t>
    </dgm:pt>
    <dgm:pt modelId="{F36C0BCA-7021-4DD9-A3EA-B32D380485D0}">
      <dgm:prSet phldrT="[Text]"/>
      <dgm:spPr/>
      <dgm:t>
        <a:bodyPr/>
        <a:lstStyle/>
        <a:p>
          <a:r>
            <a:rPr lang="en-US" dirty="0" smtClean="0"/>
            <a:t>OBEDIENT </a:t>
          </a:r>
          <a:endParaRPr lang="en-US" dirty="0"/>
        </a:p>
      </dgm:t>
    </dgm:pt>
    <dgm:pt modelId="{6B6F6EBA-2E67-4F35-BD3A-E4082E9F22BA}" type="parTrans" cxnId="{7C12B92A-DAD7-4313-B9AE-058EC67A3A5F}">
      <dgm:prSet/>
      <dgm:spPr/>
      <dgm:t>
        <a:bodyPr/>
        <a:lstStyle/>
        <a:p>
          <a:endParaRPr lang="en-US"/>
        </a:p>
      </dgm:t>
    </dgm:pt>
    <dgm:pt modelId="{6011A45B-F2E9-4E48-A801-44E6866A9330}" type="sibTrans" cxnId="{7C12B92A-DAD7-4313-B9AE-058EC67A3A5F}">
      <dgm:prSet/>
      <dgm:spPr/>
      <dgm:t>
        <a:bodyPr/>
        <a:lstStyle/>
        <a:p>
          <a:endParaRPr lang="en-US"/>
        </a:p>
      </dgm:t>
    </dgm:pt>
    <dgm:pt modelId="{1593B66B-F9A2-4157-ABD5-76BBA6C34305}">
      <dgm:prSet phldrT="[Text]"/>
      <dgm:spPr/>
      <dgm:t>
        <a:bodyPr/>
        <a:lstStyle/>
        <a:p>
          <a:r>
            <a:rPr lang="en-US" dirty="0" smtClean="0"/>
            <a:t>CHRISTIAN</a:t>
          </a:r>
          <a:endParaRPr lang="en-US" dirty="0"/>
        </a:p>
      </dgm:t>
    </dgm:pt>
    <dgm:pt modelId="{6469E46E-FE5F-4FED-92F9-52DEE14736A3}" type="parTrans" cxnId="{07903E39-EABE-4804-B8EA-390858563E35}">
      <dgm:prSet/>
      <dgm:spPr/>
      <dgm:t>
        <a:bodyPr/>
        <a:lstStyle/>
        <a:p>
          <a:endParaRPr lang="en-US"/>
        </a:p>
      </dgm:t>
    </dgm:pt>
    <dgm:pt modelId="{93A20FBC-D7BE-4FBB-A8D8-CEA812371DC6}" type="sibTrans" cxnId="{07903E39-EABE-4804-B8EA-390858563E35}">
      <dgm:prSet/>
      <dgm:spPr/>
      <dgm:t>
        <a:bodyPr/>
        <a:lstStyle/>
        <a:p>
          <a:endParaRPr lang="en-US"/>
        </a:p>
      </dgm:t>
    </dgm:pt>
    <dgm:pt modelId="{96C69AA0-E968-44C1-9B42-87AE92F2BACA}">
      <dgm:prSet phldrT="[Text]"/>
      <dgm:spPr/>
      <dgm:t>
        <a:bodyPr/>
        <a:lstStyle/>
        <a:p>
          <a:r>
            <a:rPr lang="en-US" dirty="0" smtClean="0"/>
            <a:t>IN </a:t>
          </a:r>
          <a:endParaRPr lang="en-US" dirty="0"/>
        </a:p>
      </dgm:t>
    </dgm:pt>
    <dgm:pt modelId="{D25E2F2E-5020-47D7-AECF-3C87C0AE7BF1}" type="parTrans" cxnId="{8DA7BC82-365D-458C-B200-A620B2DFED90}">
      <dgm:prSet/>
      <dgm:spPr/>
      <dgm:t>
        <a:bodyPr/>
        <a:lstStyle/>
        <a:p>
          <a:endParaRPr lang="en-US"/>
        </a:p>
      </dgm:t>
    </dgm:pt>
    <dgm:pt modelId="{AF44D510-4304-4586-9206-A730C9A16B00}" type="sibTrans" cxnId="{8DA7BC82-365D-458C-B200-A620B2DFED90}">
      <dgm:prSet/>
      <dgm:spPr/>
      <dgm:t>
        <a:bodyPr/>
        <a:lstStyle/>
        <a:p>
          <a:endParaRPr lang="en-US"/>
        </a:p>
      </dgm:t>
    </dgm:pt>
    <dgm:pt modelId="{77681B89-205B-4B3C-8D46-3513AF3F93DE}">
      <dgm:prSet phldrT="[Text]"/>
      <dgm:spPr/>
      <dgm:t>
        <a:bodyPr/>
        <a:lstStyle/>
        <a:p>
          <a:r>
            <a:rPr lang="en-US" dirty="0" smtClean="0"/>
            <a:t>ACTION</a:t>
          </a:r>
          <a:endParaRPr lang="en-US" dirty="0"/>
        </a:p>
      </dgm:t>
    </dgm:pt>
    <dgm:pt modelId="{601379EF-8B92-4597-86F4-47F9E1F9AAD0}" type="parTrans" cxnId="{1CB47672-1D62-4701-9C82-268947D83AB5}">
      <dgm:prSet/>
      <dgm:spPr/>
      <dgm:t>
        <a:bodyPr/>
        <a:lstStyle/>
        <a:p>
          <a:endParaRPr lang="en-US"/>
        </a:p>
      </dgm:t>
    </dgm:pt>
    <dgm:pt modelId="{A4558473-29FE-4214-8C71-DD84EF018559}" type="sibTrans" cxnId="{1CB47672-1D62-4701-9C82-268947D83AB5}">
      <dgm:prSet/>
      <dgm:spPr/>
      <dgm:t>
        <a:bodyPr/>
        <a:lstStyle/>
        <a:p>
          <a:endParaRPr lang="en-US"/>
        </a:p>
      </dgm:t>
    </dgm:pt>
    <dgm:pt modelId="{87E5EF54-52ED-4DE4-9506-FE33D9A1F6D5}" type="pres">
      <dgm:prSet presAssocID="{52303865-8CFC-4FDF-AD7B-8FCC7FFBB314}" presName="cycle" presStyleCnt="0">
        <dgm:presLayoutVars>
          <dgm:dir/>
          <dgm:resizeHandles val="exact"/>
        </dgm:presLayoutVars>
      </dgm:prSet>
      <dgm:spPr/>
      <dgm:t>
        <a:bodyPr/>
        <a:lstStyle/>
        <a:p>
          <a:endParaRPr lang="en-US"/>
        </a:p>
      </dgm:t>
    </dgm:pt>
    <dgm:pt modelId="{911E3C5B-2017-4C27-900E-0913B8FB872A}" type="pres">
      <dgm:prSet presAssocID="{ADBD2737-D11A-485C-8AF3-AD19618AA97A}" presName="dummy" presStyleCnt="0"/>
      <dgm:spPr/>
    </dgm:pt>
    <dgm:pt modelId="{BA18A0A3-4D76-4DA9-8333-A4D80412DB0D}" type="pres">
      <dgm:prSet presAssocID="{ADBD2737-D11A-485C-8AF3-AD19618AA97A}" presName="node" presStyleLbl="revTx" presStyleIdx="0" presStyleCnt="5">
        <dgm:presLayoutVars>
          <dgm:bulletEnabled val="1"/>
        </dgm:presLayoutVars>
      </dgm:prSet>
      <dgm:spPr/>
      <dgm:t>
        <a:bodyPr/>
        <a:lstStyle/>
        <a:p>
          <a:endParaRPr lang="en-US"/>
        </a:p>
      </dgm:t>
    </dgm:pt>
    <dgm:pt modelId="{1060743C-9428-4047-9AAC-50E62F6799F3}" type="pres">
      <dgm:prSet presAssocID="{65573E7E-A641-4B73-B941-BCD76665A992}" presName="sibTrans" presStyleLbl="node1" presStyleIdx="0" presStyleCnt="5"/>
      <dgm:spPr/>
      <dgm:t>
        <a:bodyPr/>
        <a:lstStyle/>
        <a:p>
          <a:endParaRPr lang="en-US"/>
        </a:p>
      </dgm:t>
    </dgm:pt>
    <dgm:pt modelId="{A84D544F-D8DC-42E1-B586-F9325A9D9FF7}" type="pres">
      <dgm:prSet presAssocID="{F36C0BCA-7021-4DD9-A3EA-B32D380485D0}" presName="dummy" presStyleCnt="0"/>
      <dgm:spPr/>
    </dgm:pt>
    <dgm:pt modelId="{54BC420B-8114-4C52-93B9-AFFFF47FBCB5}" type="pres">
      <dgm:prSet presAssocID="{F36C0BCA-7021-4DD9-A3EA-B32D380485D0}" presName="node" presStyleLbl="revTx" presStyleIdx="1" presStyleCnt="5">
        <dgm:presLayoutVars>
          <dgm:bulletEnabled val="1"/>
        </dgm:presLayoutVars>
      </dgm:prSet>
      <dgm:spPr/>
      <dgm:t>
        <a:bodyPr/>
        <a:lstStyle/>
        <a:p>
          <a:endParaRPr lang="en-US"/>
        </a:p>
      </dgm:t>
    </dgm:pt>
    <dgm:pt modelId="{DE5EE1F0-E3D7-4D47-8A1E-CE82795C230A}" type="pres">
      <dgm:prSet presAssocID="{6011A45B-F2E9-4E48-A801-44E6866A9330}" presName="sibTrans" presStyleLbl="node1" presStyleIdx="1" presStyleCnt="5"/>
      <dgm:spPr/>
      <dgm:t>
        <a:bodyPr/>
        <a:lstStyle/>
        <a:p>
          <a:endParaRPr lang="en-US"/>
        </a:p>
      </dgm:t>
    </dgm:pt>
    <dgm:pt modelId="{EC75C618-3C5C-4215-BE72-71D3435B5055}" type="pres">
      <dgm:prSet presAssocID="{1593B66B-F9A2-4157-ABD5-76BBA6C34305}" presName="dummy" presStyleCnt="0"/>
      <dgm:spPr/>
    </dgm:pt>
    <dgm:pt modelId="{D47EF897-E0AB-4643-A4BD-ACC6B559AC17}" type="pres">
      <dgm:prSet presAssocID="{1593B66B-F9A2-4157-ABD5-76BBA6C34305}" presName="node" presStyleLbl="revTx" presStyleIdx="2" presStyleCnt="5">
        <dgm:presLayoutVars>
          <dgm:bulletEnabled val="1"/>
        </dgm:presLayoutVars>
      </dgm:prSet>
      <dgm:spPr/>
      <dgm:t>
        <a:bodyPr/>
        <a:lstStyle/>
        <a:p>
          <a:endParaRPr lang="en-US"/>
        </a:p>
      </dgm:t>
    </dgm:pt>
    <dgm:pt modelId="{F05B31F6-EE7D-4C87-994D-BBF72A6849EB}" type="pres">
      <dgm:prSet presAssocID="{93A20FBC-D7BE-4FBB-A8D8-CEA812371DC6}" presName="sibTrans" presStyleLbl="node1" presStyleIdx="2" presStyleCnt="5"/>
      <dgm:spPr/>
      <dgm:t>
        <a:bodyPr/>
        <a:lstStyle/>
        <a:p>
          <a:endParaRPr lang="en-US"/>
        </a:p>
      </dgm:t>
    </dgm:pt>
    <dgm:pt modelId="{583046E6-EEE6-4891-9716-95A95E162B33}" type="pres">
      <dgm:prSet presAssocID="{96C69AA0-E968-44C1-9B42-87AE92F2BACA}" presName="dummy" presStyleCnt="0"/>
      <dgm:spPr/>
    </dgm:pt>
    <dgm:pt modelId="{7D9001B1-2B94-49D0-9417-0FCB19830C24}" type="pres">
      <dgm:prSet presAssocID="{96C69AA0-E968-44C1-9B42-87AE92F2BACA}" presName="node" presStyleLbl="revTx" presStyleIdx="3" presStyleCnt="5">
        <dgm:presLayoutVars>
          <dgm:bulletEnabled val="1"/>
        </dgm:presLayoutVars>
      </dgm:prSet>
      <dgm:spPr/>
      <dgm:t>
        <a:bodyPr/>
        <a:lstStyle/>
        <a:p>
          <a:endParaRPr lang="en-US"/>
        </a:p>
      </dgm:t>
    </dgm:pt>
    <dgm:pt modelId="{11612408-6D20-4D6A-8E5A-8CCAD9FE9523}" type="pres">
      <dgm:prSet presAssocID="{AF44D510-4304-4586-9206-A730C9A16B00}" presName="sibTrans" presStyleLbl="node1" presStyleIdx="3" presStyleCnt="5"/>
      <dgm:spPr/>
      <dgm:t>
        <a:bodyPr/>
        <a:lstStyle/>
        <a:p>
          <a:endParaRPr lang="en-US"/>
        </a:p>
      </dgm:t>
    </dgm:pt>
    <dgm:pt modelId="{8D4F87BE-9CC5-4288-9381-31DB179F5A28}" type="pres">
      <dgm:prSet presAssocID="{77681B89-205B-4B3C-8D46-3513AF3F93DE}" presName="dummy" presStyleCnt="0"/>
      <dgm:spPr/>
    </dgm:pt>
    <dgm:pt modelId="{E2D50F13-6D4D-434D-8064-8815DB9648FA}" type="pres">
      <dgm:prSet presAssocID="{77681B89-205B-4B3C-8D46-3513AF3F93DE}" presName="node" presStyleLbl="revTx" presStyleIdx="4" presStyleCnt="5">
        <dgm:presLayoutVars>
          <dgm:bulletEnabled val="1"/>
        </dgm:presLayoutVars>
      </dgm:prSet>
      <dgm:spPr/>
      <dgm:t>
        <a:bodyPr/>
        <a:lstStyle/>
        <a:p>
          <a:endParaRPr lang="en-US"/>
        </a:p>
      </dgm:t>
    </dgm:pt>
    <dgm:pt modelId="{F1B30027-F488-423C-958F-E3F5BE182229}" type="pres">
      <dgm:prSet presAssocID="{A4558473-29FE-4214-8C71-DD84EF018559}" presName="sibTrans" presStyleLbl="node1" presStyleIdx="4" presStyleCnt="5" custScaleX="114518" custLinFactNeighborX="999" custLinFactNeighborY="9042"/>
      <dgm:spPr/>
      <dgm:t>
        <a:bodyPr/>
        <a:lstStyle/>
        <a:p>
          <a:endParaRPr lang="en-US"/>
        </a:p>
      </dgm:t>
    </dgm:pt>
  </dgm:ptLst>
  <dgm:cxnLst>
    <dgm:cxn modelId="{E4581817-9191-42E6-BFD3-5285458105FD}" type="presOf" srcId="{AF44D510-4304-4586-9206-A730C9A16B00}" destId="{11612408-6D20-4D6A-8E5A-8CCAD9FE9523}" srcOrd="0" destOrd="0" presId="urn:microsoft.com/office/officeart/2005/8/layout/cycle1"/>
    <dgm:cxn modelId="{E8CCE342-9128-4656-94A0-D6DC91F2DFD2}" type="presOf" srcId="{A4558473-29FE-4214-8C71-DD84EF018559}" destId="{F1B30027-F488-423C-958F-E3F5BE182229}" srcOrd="0" destOrd="0" presId="urn:microsoft.com/office/officeart/2005/8/layout/cycle1"/>
    <dgm:cxn modelId="{AA54D272-0410-4042-89AA-56A6F0D1C456}" type="presOf" srcId="{93A20FBC-D7BE-4FBB-A8D8-CEA812371DC6}" destId="{F05B31F6-EE7D-4C87-994D-BBF72A6849EB}" srcOrd="0" destOrd="0" presId="urn:microsoft.com/office/officeart/2005/8/layout/cycle1"/>
    <dgm:cxn modelId="{8DA7BC82-365D-458C-B200-A620B2DFED90}" srcId="{52303865-8CFC-4FDF-AD7B-8FCC7FFBB314}" destId="{96C69AA0-E968-44C1-9B42-87AE92F2BACA}" srcOrd="3" destOrd="0" parTransId="{D25E2F2E-5020-47D7-AECF-3C87C0AE7BF1}" sibTransId="{AF44D510-4304-4586-9206-A730C9A16B00}"/>
    <dgm:cxn modelId="{7C12B92A-DAD7-4313-B9AE-058EC67A3A5F}" srcId="{52303865-8CFC-4FDF-AD7B-8FCC7FFBB314}" destId="{F36C0BCA-7021-4DD9-A3EA-B32D380485D0}" srcOrd="1" destOrd="0" parTransId="{6B6F6EBA-2E67-4F35-BD3A-E4082E9F22BA}" sibTransId="{6011A45B-F2E9-4E48-A801-44E6866A9330}"/>
    <dgm:cxn modelId="{07903E39-EABE-4804-B8EA-390858563E35}" srcId="{52303865-8CFC-4FDF-AD7B-8FCC7FFBB314}" destId="{1593B66B-F9A2-4157-ABD5-76BBA6C34305}" srcOrd="2" destOrd="0" parTransId="{6469E46E-FE5F-4FED-92F9-52DEE14736A3}" sibTransId="{93A20FBC-D7BE-4FBB-A8D8-CEA812371DC6}"/>
    <dgm:cxn modelId="{D4684BC4-EDAF-4EC7-B45B-06601A29BCA8}" type="presOf" srcId="{1593B66B-F9A2-4157-ABD5-76BBA6C34305}" destId="{D47EF897-E0AB-4643-A4BD-ACC6B559AC17}" srcOrd="0" destOrd="0" presId="urn:microsoft.com/office/officeart/2005/8/layout/cycle1"/>
    <dgm:cxn modelId="{C7FD2DED-76A0-429A-A835-FD7CB01E1B09}" type="presOf" srcId="{52303865-8CFC-4FDF-AD7B-8FCC7FFBB314}" destId="{87E5EF54-52ED-4DE4-9506-FE33D9A1F6D5}" srcOrd="0" destOrd="0" presId="urn:microsoft.com/office/officeart/2005/8/layout/cycle1"/>
    <dgm:cxn modelId="{1CB47672-1D62-4701-9C82-268947D83AB5}" srcId="{52303865-8CFC-4FDF-AD7B-8FCC7FFBB314}" destId="{77681B89-205B-4B3C-8D46-3513AF3F93DE}" srcOrd="4" destOrd="0" parTransId="{601379EF-8B92-4597-86F4-47F9E1F9AAD0}" sibTransId="{A4558473-29FE-4214-8C71-DD84EF018559}"/>
    <dgm:cxn modelId="{E65F20D8-3677-4FE0-80CF-0526518AF0F0}" type="presOf" srcId="{F36C0BCA-7021-4DD9-A3EA-B32D380485D0}" destId="{54BC420B-8114-4C52-93B9-AFFFF47FBCB5}" srcOrd="0" destOrd="0" presId="urn:microsoft.com/office/officeart/2005/8/layout/cycle1"/>
    <dgm:cxn modelId="{76DE2DD1-9C58-4778-9064-A2869E02C5C8}" type="presOf" srcId="{ADBD2737-D11A-485C-8AF3-AD19618AA97A}" destId="{BA18A0A3-4D76-4DA9-8333-A4D80412DB0D}" srcOrd="0" destOrd="0" presId="urn:microsoft.com/office/officeart/2005/8/layout/cycle1"/>
    <dgm:cxn modelId="{DA6451CA-7BCB-4A79-949F-5471B1742814}" type="presOf" srcId="{77681B89-205B-4B3C-8D46-3513AF3F93DE}" destId="{E2D50F13-6D4D-434D-8064-8815DB9648FA}" srcOrd="0" destOrd="0" presId="urn:microsoft.com/office/officeart/2005/8/layout/cycle1"/>
    <dgm:cxn modelId="{270FF0B1-F607-46EF-9A83-5816D7DC1EBC}" type="presOf" srcId="{96C69AA0-E968-44C1-9B42-87AE92F2BACA}" destId="{7D9001B1-2B94-49D0-9417-0FCB19830C24}" srcOrd="0" destOrd="0" presId="urn:microsoft.com/office/officeart/2005/8/layout/cycle1"/>
    <dgm:cxn modelId="{D7B74704-B8AE-435F-B80D-39F131473FFC}" type="presOf" srcId="{6011A45B-F2E9-4E48-A801-44E6866A9330}" destId="{DE5EE1F0-E3D7-4D47-8A1E-CE82795C230A}" srcOrd="0" destOrd="0" presId="urn:microsoft.com/office/officeart/2005/8/layout/cycle1"/>
    <dgm:cxn modelId="{2849DBE7-939D-4DEE-AEB6-CA72F0CFD7AA}" srcId="{52303865-8CFC-4FDF-AD7B-8FCC7FFBB314}" destId="{ADBD2737-D11A-485C-8AF3-AD19618AA97A}" srcOrd="0" destOrd="0" parTransId="{B26A814C-2D84-4C72-9A1B-5A92078B6E97}" sibTransId="{65573E7E-A641-4B73-B941-BCD76665A992}"/>
    <dgm:cxn modelId="{856619FE-29AA-4513-8BE9-F248CD4C8A84}" type="presOf" srcId="{65573E7E-A641-4B73-B941-BCD76665A992}" destId="{1060743C-9428-4047-9AAC-50E62F6799F3}" srcOrd="0" destOrd="0" presId="urn:microsoft.com/office/officeart/2005/8/layout/cycle1"/>
    <dgm:cxn modelId="{CFA2D44F-7293-4761-885C-DC6506AEA956}" type="presParOf" srcId="{87E5EF54-52ED-4DE4-9506-FE33D9A1F6D5}" destId="{911E3C5B-2017-4C27-900E-0913B8FB872A}" srcOrd="0" destOrd="0" presId="urn:microsoft.com/office/officeart/2005/8/layout/cycle1"/>
    <dgm:cxn modelId="{6B3989CE-25C7-4E88-A4E9-1D01670F0841}" type="presParOf" srcId="{87E5EF54-52ED-4DE4-9506-FE33D9A1F6D5}" destId="{BA18A0A3-4D76-4DA9-8333-A4D80412DB0D}" srcOrd="1" destOrd="0" presId="urn:microsoft.com/office/officeart/2005/8/layout/cycle1"/>
    <dgm:cxn modelId="{87A1C508-9B4B-4A53-A753-90DFCDFF5287}" type="presParOf" srcId="{87E5EF54-52ED-4DE4-9506-FE33D9A1F6D5}" destId="{1060743C-9428-4047-9AAC-50E62F6799F3}" srcOrd="2" destOrd="0" presId="urn:microsoft.com/office/officeart/2005/8/layout/cycle1"/>
    <dgm:cxn modelId="{8B4DB9BA-DE93-4A11-BDB6-B1146E95B889}" type="presParOf" srcId="{87E5EF54-52ED-4DE4-9506-FE33D9A1F6D5}" destId="{A84D544F-D8DC-42E1-B586-F9325A9D9FF7}" srcOrd="3" destOrd="0" presId="urn:microsoft.com/office/officeart/2005/8/layout/cycle1"/>
    <dgm:cxn modelId="{C7400E2D-D7E1-42ED-8EA7-0DF5C5DCC0CA}" type="presParOf" srcId="{87E5EF54-52ED-4DE4-9506-FE33D9A1F6D5}" destId="{54BC420B-8114-4C52-93B9-AFFFF47FBCB5}" srcOrd="4" destOrd="0" presId="urn:microsoft.com/office/officeart/2005/8/layout/cycle1"/>
    <dgm:cxn modelId="{AD8BF9E3-5461-4A4C-9A21-2A4F76E08518}" type="presParOf" srcId="{87E5EF54-52ED-4DE4-9506-FE33D9A1F6D5}" destId="{DE5EE1F0-E3D7-4D47-8A1E-CE82795C230A}" srcOrd="5" destOrd="0" presId="urn:microsoft.com/office/officeart/2005/8/layout/cycle1"/>
    <dgm:cxn modelId="{9051FEAB-BC45-45CC-A57D-AAE0E804789C}" type="presParOf" srcId="{87E5EF54-52ED-4DE4-9506-FE33D9A1F6D5}" destId="{EC75C618-3C5C-4215-BE72-71D3435B5055}" srcOrd="6" destOrd="0" presId="urn:microsoft.com/office/officeart/2005/8/layout/cycle1"/>
    <dgm:cxn modelId="{97CB20A6-489C-4E05-9213-F6105FCF30F7}" type="presParOf" srcId="{87E5EF54-52ED-4DE4-9506-FE33D9A1F6D5}" destId="{D47EF897-E0AB-4643-A4BD-ACC6B559AC17}" srcOrd="7" destOrd="0" presId="urn:microsoft.com/office/officeart/2005/8/layout/cycle1"/>
    <dgm:cxn modelId="{0A1BB364-0C22-44FC-BEB1-3DEC513BEBCB}" type="presParOf" srcId="{87E5EF54-52ED-4DE4-9506-FE33D9A1F6D5}" destId="{F05B31F6-EE7D-4C87-994D-BBF72A6849EB}" srcOrd="8" destOrd="0" presId="urn:microsoft.com/office/officeart/2005/8/layout/cycle1"/>
    <dgm:cxn modelId="{00ECE90F-FD51-4BB6-8CFA-4C1C00C8FFC4}" type="presParOf" srcId="{87E5EF54-52ED-4DE4-9506-FE33D9A1F6D5}" destId="{583046E6-EEE6-4891-9716-95A95E162B33}" srcOrd="9" destOrd="0" presId="urn:microsoft.com/office/officeart/2005/8/layout/cycle1"/>
    <dgm:cxn modelId="{ABBB9E73-67C0-441F-BF5B-3DDD713BCE49}" type="presParOf" srcId="{87E5EF54-52ED-4DE4-9506-FE33D9A1F6D5}" destId="{7D9001B1-2B94-49D0-9417-0FCB19830C24}" srcOrd="10" destOrd="0" presId="urn:microsoft.com/office/officeart/2005/8/layout/cycle1"/>
    <dgm:cxn modelId="{1EAAE8EB-B691-48D7-AEC7-51593871F60F}" type="presParOf" srcId="{87E5EF54-52ED-4DE4-9506-FE33D9A1F6D5}" destId="{11612408-6D20-4D6A-8E5A-8CCAD9FE9523}" srcOrd="11" destOrd="0" presId="urn:microsoft.com/office/officeart/2005/8/layout/cycle1"/>
    <dgm:cxn modelId="{CE019EC0-CA9B-4AF3-94D4-71D96078C0B2}" type="presParOf" srcId="{87E5EF54-52ED-4DE4-9506-FE33D9A1F6D5}" destId="{8D4F87BE-9CC5-4288-9381-31DB179F5A28}" srcOrd="12" destOrd="0" presId="urn:microsoft.com/office/officeart/2005/8/layout/cycle1"/>
    <dgm:cxn modelId="{70246A92-0041-4966-977D-B8B6E1E6C9BD}" type="presParOf" srcId="{87E5EF54-52ED-4DE4-9506-FE33D9A1F6D5}" destId="{E2D50F13-6D4D-434D-8064-8815DB9648FA}" srcOrd="13" destOrd="0" presId="urn:microsoft.com/office/officeart/2005/8/layout/cycle1"/>
    <dgm:cxn modelId="{BA799F00-69EA-42E0-B542-F41A7177D624}" type="presParOf" srcId="{87E5EF54-52ED-4DE4-9506-FE33D9A1F6D5}" destId="{F1B30027-F488-423C-958F-E3F5BE182229}" srcOrd="14" destOrd="0" presId="urn:microsoft.com/office/officeart/2005/8/layout/cycle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52303865-8CFC-4FDF-AD7B-8FCC7FFBB314}"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ADBD2737-D11A-485C-8AF3-AD19618AA97A}">
      <dgm:prSet phldrT="[Text]"/>
      <dgm:spPr/>
      <dgm:t>
        <a:bodyPr/>
        <a:lstStyle/>
        <a:p>
          <a:r>
            <a:rPr lang="en-US" dirty="0" smtClean="0"/>
            <a:t>THE</a:t>
          </a:r>
          <a:endParaRPr lang="en-US" dirty="0"/>
        </a:p>
      </dgm:t>
    </dgm:pt>
    <dgm:pt modelId="{B26A814C-2D84-4C72-9A1B-5A92078B6E97}" type="parTrans" cxnId="{2849DBE7-939D-4DEE-AEB6-CA72F0CFD7AA}">
      <dgm:prSet/>
      <dgm:spPr/>
      <dgm:t>
        <a:bodyPr/>
        <a:lstStyle/>
        <a:p>
          <a:endParaRPr lang="en-US"/>
        </a:p>
      </dgm:t>
    </dgm:pt>
    <dgm:pt modelId="{65573E7E-A641-4B73-B941-BCD76665A992}" type="sibTrans" cxnId="{2849DBE7-939D-4DEE-AEB6-CA72F0CFD7AA}">
      <dgm:prSet/>
      <dgm:spPr/>
      <dgm:t>
        <a:bodyPr/>
        <a:lstStyle/>
        <a:p>
          <a:endParaRPr lang="en-US"/>
        </a:p>
      </dgm:t>
    </dgm:pt>
    <dgm:pt modelId="{F36C0BCA-7021-4DD9-A3EA-B32D380485D0}">
      <dgm:prSet phldrT="[Text]"/>
      <dgm:spPr/>
      <dgm:t>
        <a:bodyPr/>
        <a:lstStyle/>
        <a:p>
          <a:r>
            <a:rPr lang="en-US" dirty="0" smtClean="0"/>
            <a:t>OBEDIENT </a:t>
          </a:r>
          <a:endParaRPr lang="en-US" dirty="0"/>
        </a:p>
      </dgm:t>
    </dgm:pt>
    <dgm:pt modelId="{6B6F6EBA-2E67-4F35-BD3A-E4082E9F22BA}" type="parTrans" cxnId="{7C12B92A-DAD7-4313-B9AE-058EC67A3A5F}">
      <dgm:prSet/>
      <dgm:spPr/>
      <dgm:t>
        <a:bodyPr/>
        <a:lstStyle/>
        <a:p>
          <a:endParaRPr lang="en-US"/>
        </a:p>
      </dgm:t>
    </dgm:pt>
    <dgm:pt modelId="{6011A45B-F2E9-4E48-A801-44E6866A9330}" type="sibTrans" cxnId="{7C12B92A-DAD7-4313-B9AE-058EC67A3A5F}">
      <dgm:prSet/>
      <dgm:spPr/>
      <dgm:t>
        <a:bodyPr/>
        <a:lstStyle/>
        <a:p>
          <a:endParaRPr lang="en-US"/>
        </a:p>
      </dgm:t>
    </dgm:pt>
    <dgm:pt modelId="{1593B66B-F9A2-4157-ABD5-76BBA6C34305}">
      <dgm:prSet phldrT="[Text]"/>
      <dgm:spPr/>
      <dgm:t>
        <a:bodyPr/>
        <a:lstStyle/>
        <a:p>
          <a:r>
            <a:rPr lang="en-US" dirty="0" smtClean="0"/>
            <a:t>CHRISTIAN</a:t>
          </a:r>
          <a:endParaRPr lang="en-US" dirty="0"/>
        </a:p>
      </dgm:t>
    </dgm:pt>
    <dgm:pt modelId="{6469E46E-FE5F-4FED-92F9-52DEE14736A3}" type="parTrans" cxnId="{07903E39-EABE-4804-B8EA-390858563E35}">
      <dgm:prSet/>
      <dgm:spPr/>
      <dgm:t>
        <a:bodyPr/>
        <a:lstStyle/>
        <a:p>
          <a:endParaRPr lang="en-US"/>
        </a:p>
      </dgm:t>
    </dgm:pt>
    <dgm:pt modelId="{93A20FBC-D7BE-4FBB-A8D8-CEA812371DC6}" type="sibTrans" cxnId="{07903E39-EABE-4804-B8EA-390858563E35}">
      <dgm:prSet/>
      <dgm:spPr/>
      <dgm:t>
        <a:bodyPr/>
        <a:lstStyle/>
        <a:p>
          <a:endParaRPr lang="en-US"/>
        </a:p>
      </dgm:t>
    </dgm:pt>
    <dgm:pt modelId="{96C69AA0-E968-44C1-9B42-87AE92F2BACA}">
      <dgm:prSet phldrT="[Text]"/>
      <dgm:spPr/>
      <dgm:t>
        <a:bodyPr/>
        <a:lstStyle/>
        <a:p>
          <a:r>
            <a:rPr lang="en-US" dirty="0" smtClean="0"/>
            <a:t>IN </a:t>
          </a:r>
          <a:endParaRPr lang="en-US" dirty="0"/>
        </a:p>
      </dgm:t>
    </dgm:pt>
    <dgm:pt modelId="{D25E2F2E-5020-47D7-AECF-3C87C0AE7BF1}" type="parTrans" cxnId="{8DA7BC82-365D-458C-B200-A620B2DFED90}">
      <dgm:prSet/>
      <dgm:spPr/>
      <dgm:t>
        <a:bodyPr/>
        <a:lstStyle/>
        <a:p>
          <a:endParaRPr lang="en-US"/>
        </a:p>
      </dgm:t>
    </dgm:pt>
    <dgm:pt modelId="{AF44D510-4304-4586-9206-A730C9A16B00}" type="sibTrans" cxnId="{8DA7BC82-365D-458C-B200-A620B2DFED90}">
      <dgm:prSet/>
      <dgm:spPr/>
      <dgm:t>
        <a:bodyPr/>
        <a:lstStyle/>
        <a:p>
          <a:endParaRPr lang="en-US"/>
        </a:p>
      </dgm:t>
    </dgm:pt>
    <dgm:pt modelId="{77681B89-205B-4B3C-8D46-3513AF3F93DE}">
      <dgm:prSet phldrT="[Text]"/>
      <dgm:spPr/>
      <dgm:t>
        <a:bodyPr/>
        <a:lstStyle/>
        <a:p>
          <a:r>
            <a:rPr lang="en-US" dirty="0" smtClean="0"/>
            <a:t>ACTION</a:t>
          </a:r>
          <a:endParaRPr lang="en-US" dirty="0"/>
        </a:p>
      </dgm:t>
    </dgm:pt>
    <dgm:pt modelId="{601379EF-8B92-4597-86F4-47F9E1F9AAD0}" type="parTrans" cxnId="{1CB47672-1D62-4701-9C82-268947D83AB5}">
      <dgm:prSet/>
      <dgm:spPr/>
      <dgm:t>
        <a:bodyPr/>
        <a:lstStyle/>
        <a:p>
          <a:endParaRPr lang="en-US"/>
        </a:p>
      </dgm:t>
    </dgm:pt>
    <dgm:pt modelId="{A4558473-29FE-4214-8C71-DD84EF018559}" type="sibTrans" cxnId="{1CB47672-1D62-4701-9C82-268947D83AB5}">
      <dgm:prSet/>
      <dgm:spPr/>
      <dgm:t>
        <a:bodyPr/>
        <a:lstStyle/>
        <a:p>
          <a:endParaRPr lang="en-US"/>
        </a:p>
      </dgm:t>
    </dgm:pt>
    <dgm:pt modelId="{87E5EF54-52ED-4DE4-9506-FE33D9A1F6D5}" type="pres">
      <dgm:prSet presAssocID="{52303865-8CFC-4FDF-AD7B-8FCC7FFBB314}" presName="cycle" presStyleCnt="0">
        <dgm:presLayoutVars>
          <dgm:dir/>
          <dgm:resizeHandles val="exact"/>
        </dgm:presLayoutVars>
      </dgm:prSet>
      <dgm:spPr/>
      <dgm:t>
        <a:bodyPr/>
        <a:lstStyle/>
        <a:p>
          <a:endParaRPr lang="en-US"/>
        </a:p>
      </dgm:t>
    </dgm:pt>
    <dgm:pt modelId="{911E3C5B-2017-4C27-900E-0913B8FB872A}" type="pres">
      <dgm:prSet presAssocID="{ADBD2737-D11A-485C-8AF3-AD19618AA97A}" presName="dummy" presStyleCnt="0"/>
      <dgm:spPr/>
    </dgm:pt>
    <dgm:pt modelId="{BA18A0A3-4D76-4DA9-8333-A4D80412DB0D}" type="pres">
      <dgm:prSet presAssocID="{ADBD2737-D11A-485C-8AF3-AD19618AA97A}" presName="node" presStyleLbl="revTx" presStyleIdx="0" presStyleCnt="5">
        <dgm:presLayoutVars>
          <dgm:bulletEnabled val="1"/>
        </dgm:presLayoutVars>
      </dgm:prSet>
      <dgm:spPr/>
      <dgm:t>
        <a:bodyPr/>
        <a:lstStyle/>
        <a:p>
          <a:endParaRPr lang="en-US"/>
        </a:p>
      </dgm:t>
    </dgm:pt>
    <dgm:pt modelId="{1060743C-9428-4047-9AAC-50E62F6799F3}" type="pres">
      <dgm:prSet presAssocID="{65573E7E-A641-4B73-B941-BCD76665A992}" presName="sibTrans" presStyleLbl="node1" presStyleIdx="0" presStyleCnt="5"/>
      <dgm:spPr/>
      <dgm:t>
        <a:bodyPr/>
        <a:lstStyle/>
        <a:p>
          <a:endParaRPr lang="en-US"/>
        </a:p>
      </dgm:t>
    </dgm:pt>
    <dgm:pt modelId="{A84D544F-D8DC-42E1-B586-F9325A9D9FF7}" type="pres">
      <dgm:prSet presAssocID="{F36C0BCA-7021-4DD9-A3EA-B32D380485D0}" presName="dummy" presStyleCnt="0"/>
      <dgm:spPr/>
    </dgm:pt>
    <dgm:pt modelId="{54BC420B-8114-4C52-93B9-AFFFF47FBCB5}" type="pres">
      <dgm:prSet presAssocID="{F36C0BCA-7021-4DD9-A3EA-B32D380485D0}" presName="node" presStyleLbl="revTx" presStyleIdx="1" presStyleCnt="5">
        <dgm:presLayoutVars>
          <dgm:bulletEnabled val="1"/>
        </dgm:presLayoutVars>
      </dgm:prSet>
      <dgm:spPr/>
      <dgm:t>
        <a:bodyPr/>
        <a:lstStyle/>
        <a:p>
          <a:endParaRPr lang="en-US"/>
        </a:p>
      </dgm:t>
    </dgm:pt>
    <dgm:pt modelId="{DE5EE1F0-E3D7-4D47-8A1E-CE82795C230A}" type="pres">
      <dgm:prSet presAssocID="{6011A45B-F2E9-4E48-A801-44E6866A9330}" presName="sibTrans" presStyleLbl="node1" presStyleIdx="1" presStyleCnt="5"/>
      <dgm:spPr/>
      <dgm:t>
        <a:bodyPr/>
        <a:lstStyle/>
        <a:p>
          <a:endParaRPr lang="en-US"/>
        </a:p>
      </dgm:t>
    </dgm:pt>
    <dgm:pt modelId="{EC75C618-3C5C-4215-BE72-71D3435B5055}" type="pres">
      <dgm:prSet presAssocID="{1593B66B-F9A2-4157-ABD5-76BBA6C34305}" presName="dummy" presStyleCnt="0"/>
      <dgm:spPr/>
    </dgm:pt>
    <dgm:pt modelId="{D47EF897-E0AB-4643-A4BD-ACC6B559AC17}" type="pres">
      <dgm:prSet presAssocID="{1593B66B-F9A2-4157-ABD5-76BBA6C34305}" presName="node" presStyleLbl="revTx" presStyleIdx="2" presStyleCnt="5">
        <dgm:presLayoutVars>
          <dgm:bulletEnabled val="1"/>
        </dgm:presLayoutVars>
      </dgm:prSet>
      <dgm:spPr/>
      <dgm:t>
        <a:bodyPr/>
        <a:lstStyle/>
        <a:p>
          <a:endParaRPr lang="en-US"/>
        </a:p>
      </dgm:t>
    </dgm:pt>
    <dgm:pt modelId="{F05B31F6-EE7D-4C87-994D-BBF72A6849EB}" type="pres">
      <dgm:prSet presAssocID="{93A20FBC-D7BE-4FBB-A8D8-CEA812371DC6}" presName="sibTrans" presStyleLbl="node1" presStyleIdx="2" presStyleCnt="5"/>
      <dgm:spPr/>
      <dgm:t>
        <a:bodyPr/>
        <a:lstStyle/>
        <a:p>
          <a:endParaRPr lang="en-US"/>
        </a:p>
      </dgm:t>
    </dgm:pt>
    <dgm:pt modelId="{583046E6-EEE6-4891-9716-95A95E162B33}" type="pres">
      <dgm:prSet presAssocID="{96C69AA0-E968-44C1-9B42-87AE92F2BACA}" presName="dummy" presStyleCnt="0"/>
      <dgm:spPr/>
    </dgm:pt>
    <dgm:pt modelId="{7D9001B1-2B94-49D0-9417-0FCB19830C24}" type="pres">
      <dgm:prSet presAssocID="{96C69AA0-E968-44C1-9B42-87AE92F2BACA}" presName="node" presStyleLbl="revTx" presStyleIdx="3" presStyleCnt="5">
        <dgm:presLayoutVars>
          <dgm:bulletEnabled val="1"/>
        </dgm:presLayoutVars>
      </dgm:prSet>
      <dgm:spPr/>
      <dgm:t>
        <a:bodyPr/>
        <a:lstStyle/>
        <a:p>
          <a:endParaRPr lang="en-US"/>
        </a:p>
      </dgm:t>
    </dgm:pt>
    <dgm:pt modelId="{11612408-6D20-4D6A-8E5A-8CCAD9FE9523}" type="pres">
      <dgm:prSet presAssocID="{AF44D510-4304-4586-9206-A730C9A16B00}" presName="sibTrans" presStyleLbl="node1" presStyleIdx="3" presStyleCnt="5"/>
      <dgm:spPr/>
      <dgm:t>
        <a:bodyPr/>
        <a:lstStyle/>
        <a:p>
          <a:endParaRPr lang="en-US"/>
        </a:p>
      </dgm:t>
    </dgm:pt>
    <dgm:pt modelId="{8D4F87BE-9CC5-4288-9381-31DB179F5A28}" type="pres">
      <dgm:prSet presAssocID="{77681B89-205B-4B3C-8D46-3513AF3F93DE}" presName="dummy" presStyleCnt="0"/>
      <dgm:spPr/>
    </dgm:pt>
    <dgm:pt modelId="{E2D50F13-6D4D-434D-8064-8815DB9648FA}" type="pres">
      <dgm:prSet presAssocID="{77681B89-205B-4B3C-8D46-3513AF3F93DE}" presName="node" presStyleLbl="revTx" presStyleIdx="4" presStyleCnt="5">
        <dgm:presLayoutVars>
          <dgm:bulletEnabled val="1"/>
        </dgm:presLayoutVars>
      </dgm:prSet>
      <dgm:spPr/>
      <dgm:t>
        <a:bodyPr/>
        <a:lstStyle/>
        <a:p>
          <a:endParaRPr lang="en-US"/>
        </a:p>
      </dgm:t>
    </dgm:pt>
    <dgm:pt modelId="{F1B30027-F488-423C-958F-E3F5BE182229}" type="pres">
      <dgm:prSet presAssocID="{A4558473-29FE-4214-8C71-DD84EF018559}" presName="sibTrans" presStyleLbl="node1" presStyleIdx="4" presStyleCnt="5" custScaleX="114518" custScaleY="93659" custLinFactNeighborX="999" custLinFactNeighborY="9042"/>
      <dgm:spPr/>
      <dgm:t>
        <a:bodyPr/>
        <a:lstStyle/>
        <a:p>
          <a:endParaRPr lang="en-US"/>
        </a:p>
      </dgm:t>
    </dgm:pt>
  </dgm:ptLst>
  <dgm:cxnLst>
    <dgm:cxn modelId="{3723E779-0A3B-46B5-AE8A-2A17E61573FF}" type="presOf" srcId="{65573E7E-A641-4B73-B941-BCD76665A992}" destId="{1060743C-9428-4047-9AAC-50E62F6799F3}" srcOrd="0" destOrd="0" presId="urn:microsoft.com/office/officeart/2005/8/layout/cycle1"/>
    <dgm:cxn modelId="{63AC1176-5E03-487A-8F10-260A1B43B692}" type="presOf" srcId="{93A20FBC-D7BE-4FBB-A8D8-CEA812371DC6}" destId="{F05B31F6-EE7D-4C87-994D-BBF72A6849EB}" srcOrd="0" destOrd="0" presId="urn:microsoft.com/office/officeart/2005/8/layout/cycle1"/>
    <dgm:cxn modelId="{8DA7BC82-365D-458C-B200-A620B2DFED90}" srcId="{52303865-8CFC-4FDF-AD7B-8FCC7FFBB314}" destId="{96C69AA0-E968-44C1-9B42-87AE92F2BACA}" srcOrd="3" destOrd="0" parTransId="{D25E2F2E-5020-47D7-AECF-3C87C0AE7BF1}" sibTransId="{AF44D510-4304-4586-9206-A730C9A16B00}"/>
    <dgm:cxn modelId="{7C12B92A-DAD7-4313-B9AE-058EC67A3A5F}" srcId="{52303865-8CFC-4FDF-AD7B-8FCC7FFBB314}" destId="{F36C0BCA-7021-4DD9-A3EA-B32D380485D0}" srcOrd="1" destOrd="0" parTransId="{6B6F6EBA-2E67-4F35-BD3A-E4082E9F22BA}" sibTransId="{6011A45B-F2E9-4E48-A801-44E6866A9330}"/>
    <dgm:cxn modelId="{07903E39-EABE-4804-B8EA-390858563E35}" srcId="{52303865-8CFC-4FDF-AD7B-8FCC7FFBB314}" destId="{1593B66B-F9A2-4157-ABD5-76BBA6C34305}" srcOrd="2" destOrd="0" parTransId="{6469E46E-FE5F-4FED-92F9-52DEE14736A3}" sibTransId="{93A20FBC-D7BE-4FBB-A8D8-CEA812371DC6}"/>
    <dgm:cxn modelId="{1CB47672-1D62-4701-9C82-268947D83AB5}" srcId="{52303865-8CFC-4FDF-AD7B-8FCC7FFBB314}" destId="{77681B89-205B-4B3C-8D46-3513AF3F93DE}" srcOrd="4" destOrd="0" parTransId="{601379EF-8B92-4597-86F4-47F9E1F9AAD0}" sibTransId="{A4558473-29FE-4214-8C71-DD84EF018559}"/>
    <dgm:cxn modelId="{7A181D0C-FB0C-469C-8AB4-ADC10001A480}" type="presOf" srcId="{AF44D510-4304-4586-9206-A730C9A16B00}" destId="{11612408-6D20-4D6A-8E5A-8CCAD9FE9523}" srcOrd="0" destOrd="0" presId="urn:microsoft.com/office/officeart/2005/8/layout/cycle1"/>
    <dgm:cxn modelId="{B4853483-E6FA-431F-905E-82E07E9468CE}" type="presOf" srcId="{A4558473-29FE-4214-8C71-DD84EF018559}" destId="{F1B30027-F488-423C-958F-E3F5BE182229}" srcOrd="0" destOrd="0" presId="urn:microsoft.com/office/officeart/2005/8/layout/cycle1"/>
    <dgm:cxn modelId="{A3AB4D55-AA30-48B8-A9FC-E94537298810}" type="presOf" srcId="{52303865-8CFC-4FDF-AD7B-8FCC7FFBB314}" destId="{87E5EF54-52ED-4DE4-9506-FE33D9A1F6D5}" srcOrd="0" destOrd="0" presId="urn:microsoft.com/office/officeart/2005/8/layout/cycle1"/>
    <dgm:cxn modelId="{3ED77FF5-7DC2-4FD4-BFCE-E13AC936E22E}" type="presOf" srcId="{6011A45B-F2E9-4E48-A801-44E6866A9330}" destId="{DE5EE1F0-E3D7-4D47-8A1E-CE82795C230A}" srcOrd="0" destOrd="0" presId="urn:microsoft.com/office/officeart/2005/8/layout/cycle1"/>
    <dgm:cxn modelId="{500F0EB6-7FC0-49A4-9609-FE73D022A9C9}" type="presOf" srcId="{ADBD2737-D11A-485C-8AF3-AD19618AA97A}" destId="{BA18A0A3-4D76-4DA9-8333-A4D80412DB0D}" srcOrd="0" destOrd="0" presId="urn:microsoft.com/office/officeart/2005/8/layout/cycle1"/>
    <dgm:cxn modelId="{2849DBE7-939D-4DEE-AEB6-CA72F0CFD7AA}" srcId="{52303865-8CFC-4FDF-AD7B-8FCC7FFBB314}" destId="{ADBD2737-D11A-485C-8AF3-AD19618AA97A}" srcOrd="0" destOrd="0" parTransId="{B26A814C-2D84-4C72-9A1B-5A92078B6E97}" sibTransId="{65573E7E-A641-4B73-B941-BCD76665A992}"/>
    <dgm:cxn modelId="{A78881B4-E203-4B89-B06B-9A0A11A4D54F}" type="presOf" srcId="{F36C0BCA-7021-4DD9-A3EA-B32D380485D0}" destId="{54BC420B-8114-4C52-93B9-AFFFF47FBCB5}" srcOrd="0" destOrd="0" presId="urn:microsoft.com/office/officeart/2005/8/layout/cycle1"/>
    <dgm:cxn modelId="{A6AB8820-D6C1-42AD-8446-FB1F09986D30}" type="presOf" srcId="{96C69AA0-E968-44C1-9B42-87AE92F2BACA}" destId="{7D9001B1-2B94-49D0-9417-0FCB19830C24}" srcOrd="0" destOrd="0" presId="urn:microsoft.com/office/officeart/2005/8/layout/cycle1"/>
    <dgm:cxn modelId="{11A496BF-2794-4F03-9531-B47367754E57}" type="presOf" srcId="{1593B66B-F9A2-4157-ABD5-76BBA6C34305}" destId="{D47EF897-E0AB-4643-A4BD-ACC6B559AC17}" srcOrd="0" destOrd="0" presId="urn:microsoft.com/office/officeart/2005/8/layout/cycle1"/>
    <dgm:cxn modelId="{BED64A20-1EB3-4D9E-A87B-A56D783EE301}" type="presOf" srcId="{77681B89-205B-4B3C-8D46-3513AF3F93DE}" destId="{E2D50F13-6D4D-434D-8064-8815DB9648FA}" srcOrd="0" destOrd="0" presId="urn:microsoft.com/office/officeart/2005/8/layout/cycle1"/>
    <dgm:cxn modelId="{F331106C-4E67-4173-BA3C-D6AE850152B0}" type="presParOf" srcId="{87E5EF54-52ED-4DE4-9506-FE33D9A1F6D5}" destId="{911E3C5B-2017-4C27-900E-0913B8FB872A}" srcOrd="0" destOrd="0" presId="urn:microsoft.com/office/officeart/2005/8/layout/cycle1"/>
    <dgm:cxn modelId="{E6C0E2E8-E610-423B-99C5-B975F29F0140}" type="presParOf" srcId="{87E5EF54-52ED-4DE4-9506-FE33D9A1F6D5}" destId="{BA18A0A3-4D76-4DA9-8333-A4D80412DB0D}" srcOrd="1" destOrd="0" presId="urn:microsoft.com/office/officeart/2005/8/layout/cycle1"/>
    <dgm:cxn modelId="{1288D74A-657E-42D8-A35F-ABF1E83AFD1B}" type="presParOf" srcId="{87E5EF54-52ED-4DE4-9506-FE33D9A1F6D5}" destId="{1060743C-9428-4047-9AAC-50E62F6799F3}" srcOrd="2" destOrd="0" presId="urn:microsoft.com/office/officeart/2005/8/layout/cycle1"/>
    <dgm:cxn modelId="{EBB522CD-690D-4113-B5D8-B55A0113FDF5}" type="presParOf" srcId="{87E5EF54-52ED-4DE4-9506-FE33D9A1F6D5}" destId="{A84D544F-D8DC-42E1-B586-F9325A9D9FF7}" srcOrd="3" destOrd="0" presId="urn:microsoft.com/office/officeart/2005/8/layout/cycle1"/>
    <dgm:cxn modelId="{38DEA3FA-9CC4-46BF-ACF1-E9014348C8E5}" type="presParOf" srcId="{87E5EF54-52ED-4DE4-9506-FE33D9A1F6D5}" destId="{54BC420B-8114-4C52-93B9-AFFFF47FBCB5}" srcOrd="4" destOrd="0" presId="urn:microsoft.com/office/officeart/2005/8/layout/cycle1"/>
    <dgm:cxn modelId="{BFBDDFEB-F8A8-46B7-B178-D545DD4E2AA5}" type="presParOf" srcId="{87E5EF54-52ED-4DE4-9506-FE33D9A1F6D5}" destId="{DE5EE1F0-E3D7-4D47-8A1E-CE82795C230A}" srcOrd="5" destOrd="0" presId="urn:microsoft.com/office/officeart/2005/8/layout/cycle1"/>
    <dgm:cxn modelId="{CAC59B3F-E0C1-47F4-B46F-57349A4BBD32}" type="presParOf" srcId="{87E5EF54-52ED-4DE4-9506-FE33D9A1F6D5}" destId="{EC75C618-3C5C-4215-BE72-71D3435B5055}" srcOrd="6" destOrd="0" presId="urn:microsoft.com/office/officeart/2005/8/layout/cycle1"/>
    <dgm:cxn modelId="{BE7E5403-CC02-412B-9CD0-351AAC4BD955}" type="presParOf" srcId="{87E5EF54-52ED-4DE4-9506-FE33D9A1F6D5}" destId="{D47EF897-E0AB-4643-A4BD-ACC6B559AC17}" srcOrd="7" destOrd="0" presId="urn:microsoft.com/office/officeart/2005/8/layout/cycle1"/>
    <dgm:cxn modelId="{602798E8-350B-45E7-A422-425C65C5ADE6}" type="presParOf" srcId="{87E5EF54-52ED-4DE4-9506-FE33D9A1F6D5}" destId="{F05B31F6-EE7D-4C87-994D-BBF72A6849EB}" srcOrd="8" destOrd="0" presId="urn:microsoft.com/office/officeart/2005/8/layout/cycle1"/>
    <dgm:cxn modelId="{F6FD63C2-87B5-49FD-8D42-D621E97D4E02}" type="presParOf" srcId="{87E5EF54-52ED-4DE4-9506-FE33D9A1F6D5}" destId="{583046E6-EEE6-4891-9716-95A95E162B33}" srcOrd="9" destOrd="0" presId="urn:microsoft.com/office/officeart/2005/8/layout/cycle1"/>
    <dgm:cxn modelId="{D5521771-9BAE-4BB6-8A0E-4A4498DDFEE1}" type="presParOf" srcId="{87E5EF54-52ED-4DE4-9506-FE33D9A1F6D5}" destId="{7D9001B1-2B94-49D0-9417-0FCB19830C24}" srcOrd="10" destOrd="0" presId="urn:microsoft.com/office/officeart/2005/8/layout/cycle1"/>
    <dgm:cxn modelId="{1002EEB4-F3AD-4891-BD3D-E6816E331EBC}" type="presParOf" srcId="{87E5EF54-52ED-4DE4-9506-FE33D9A1F6D5}" destId="{11612408-6D20-4D6A-8E5A-8CCAD9FE9523}" srcOrd="11" destOrd="0" presId="urn:microsoft.com/office/officeart/2005/8/layout/cycle1"/>
    <dgm:cxn modelId="{9734EB3E-E9AD-474E-847B-186CAB69827A}" type="presParOf" srcId="{87E5EF54-52ED-4DE4-9506-FE33D9A1F6D5}" destId="{8D4F87BE-9CC5-4288-9381-31DB179F5A28}" srcOrd="12" destOrd="0" presId="urn:microsoft.com/office/officeart/2005/8/layout/cycle1"/>
    <dgm:cxn modelId="{8142981A-D430-4447-BA3D-AC050CEB8935}" type="presParOf" srcId="{87E5EF54-52ED-4DE4-9506-FE33D9A1F6D5}" destId="{E2D50F13-6D4D-434D-8064-8815DB9648FA}" srcOrd="13" destOrd="0" presId="urn:microsoft.com/office/officeart/2005/8/layout/cycle1"/>
    <dgm:cxn modelId="{ABCAA775-7CCC-440C-9B50-1278D61BE1CD}" type="presParOf" srcId="{87E5EF54-52ED-4DE4-9506-FE33D9A1F6D5}" destId="{F1B30027-F488-423C-958F-E3F5BE182229}" srcOrd="14" destOrd="0" presId="urn:microsoft.com/office/officeart/2005/8/layout/cycle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52303865-8CFC-4FDF-AD7B-8FCC7FFBB314}"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ADBD2737-D11A-485C-8AF3-AD19618AA97A}">
      <dgm:prSet phldrT="[Text]"/>
      <dgm:spPr/>
      <dgm:t>
        <a:bodyPr/>
        <a:lstStyle/>
        <a:p>
          <a:r>
            <a:rPr lang="en-US" dirty="0" smtClean="0"/>
            <a:t>THE</a:t>
          </a:r>
          <a:endParaRPr lang="en-US" dirty="0"/>
        </a:p>
      </dgm:t>
    </dgm:pt>
    <dgm:pt modelId="{B26A814C-2D84-4C72-9A1B-5A92078B6E97}" type="parTrans" cxnId="{2849DBE7-939D-4DEE-AEB6-CA72F0CFD7AA}">
      <dgm:prSet/>
      <dgm:spPr/>
      <dgm:t>
        <a:bodyPr/>
        <a:lstStyle/>
        <a:p>
          <a:endParaRPr lang="en-US"/>
        </a:p>
      </dgm:t>
    </dgm:pt>
    <dgm:pt modelId="{65573E7E-A641-4B73-B941-BCD76665A992}" type="sibTrans" cxnId="{2849DBE7-939D-4DEE-AEB6-CA72F0CFD7AA}">
      <dgm:prSet/>
      <dgm:spPr/>
      <dgm:t>
        <a:bodyPr/>
        <a:lstStyle/>
        <a:p>
          <a:endParaRPr lang="en-US"/>
        </a:p>
      </dgm:t>
    </dgm:pt>
    <dgm:pt modelId="{F36C0BCA-7021-4DD9-A3EA-B32D380485D0}">
      <dgm:prSet phldrT="[Text]"/>
      <dgm:spPr/>
      <dgm:t>
        <a:bodyPr/>
        <a:lstStyle/>
        <a:p>
          <a:r>
            <a:rPr lang="en-US" dirty="0" smtClean="0"/>
            <a:t>OBEDIENT </a:t>
          </a:r>
          <a:endParaRPr lang="en-US" dirty="0"/>
        </a:p>
      </dgm:t>
    </dgm:pt>
    <dgm:pt modelId="{6B6F6EBA-2E67-4F35-BD3A-E4082E9F22BA}" type="parTrans" cxnId="{7C12B92A-DAD7-4313-B9AE-058EC67A3A5F}">
      <dgm:prSet/>
      <dgm:spPr/>
      <dgm:t>
        <a:bodyPr/>
        <a:lstStyle/>
        <a:p>
          <a:endParaRPr lang="en-US"/>
        </a:p>
      </dgm:t>
    </dgm:pt>
    <dgm:pt modelId="{6011A45B-F2E9-4E48-A801-44E6866A9330}" type="sibTrans" cxnId="{7C12B92A-DAD7-4313-B9AE-058EC67A3A5F}">
      <dgm:prSet/>
      <dgm:spPr/>
      <dgm:t>
        <a:bodyPr/>
        <a:lstStyle/>
        <a:p>
          <a:endParaRPr lang="en-US"/>
        </a:p>
      </dgm:t>
    </dgm:pt>
    <dgm:pt modelId="{1593B66B-F9A2-4157-ABD5-76BBA6C34305}">
      <dgm:prSet phldrT="[Text]"/>
      <dgm:spPr/>
      <dgm:t>
        <a:bodyPr/>
        <a:lstStyle/>
        <a:p>
          <a:r>
            <a:rPr lang="en-US" dirty="0" smtClean="0"/>
            <a:t>CHRISTIAN</a:t>
          </a:r>
          <a:endParaRPr lang="en-US" dirty="0"/>
        </a:p>
      </dgm:t>
    </dgm:pt>
    <dgm:pt modelId="{6469E46E-FE5F-4FED-92F9-52DEE14736A3}" type="parTrans" cxnId="{07903E39-EABE-4804-B8EA-390858563E35}">
      <dgm:prSet/>
      <dgm:spPr/>
      <dgm:t>
        <a:bodyPr/>
        <a:lstStyle/>
        <a:p>
          <a:endParaRPr lang="en-US"/>
        </a:p>
      </dgm:t>
    </dgm:pt>
    <dgm:pt modelId="{93A20FBC-D7BE-4FBB-A8D8-CEA812371DC6}" type="sibTrans" cxnId="{07903E39-EABE-4804-B8EA-390858563E35}">
      <dgm:prSet/>
      <dgm:spPr/>
      <dgm:t>
        <a:bodyPr/>
        <a:lstStyle/>
        <a:p>
          <a:endParaRPr lang="en-US"/>
        </a:p>
      </dgm:t>
    </dgm:pt>
    <dgm:pt modelId="{96C69AA0-E968-44C1-9B42-87AE92F2BACA}">
      <dgm:prSet phldrT="[Text]"/>
      <dgm:spPr/>
      <dgm:t>
        <a:bodyPr/>
        <a:lstStyle/>
        <a:p>
          <a:r>
            <a:rPr lang="en-US" dirty="0" smtClean="0"/>
            <a:t>IN </a:t>
          </a:r>
          <a:endParaRPr lang="en-US" dirty="0"/>
        </a:p>
      </dgm:t>
    </dgm:pt>
    <dgm:pt modelId="{D25E2F2E-5020-47D7-AECF-3C87C0AE7BF1}" type="parTrans" cxnId="{8DA7BC82-365D-458C-B200-A620B2DFED90}">
      <dgm:prSet/>
      <dgm:spPr/>
      <dgm:t>
        <a:bodyPr/>
        <a:lstStyle/>
        <a:p>
          <a:endParaRPr lang="en-US"/>
        </a:p>
      </dgm:t>
    </dgm:pt>
    <dgm:pt modelId="{AF44D510-4304-4586-9206-A730C9A16B00}" type="sibTrans" cxnId="{8DA7BC82-365D-458C-B200-A620B2DFED90}">
      <dgm:prSet/>
      <dgm:spPr/>
      <dgm:t>
        <a:bodyPr/>
        <a:lstStyle/>
        <a:p>
          <a:endParaRPr lang="en-US"/>
        </a:p>
      </dgm:t>
    </dgm:pt>
    <dgm:pt modelId="{77681B89-205B-4B3C-8D46-3513AF3F93DE}">
      <dgm:prSet phldrT="[Text]"/>
      <dgm:spPr/>
      <dgm:t>
        <a:bodyPr/>
        <a:lstStyle/>
        <a:p>
          <a:r>
            <a:rPr lang="en-US" dirty="0" smtClean="0"/>
            <a:t>ACTION</a:t>
          </a:r>
          <a:endParaRPr lang="en-US" dirty="0"/>
        </a:p>
      </dgm:t>
    </dgm:pt>
    <dgm:pt modelId="{601379EF-8B92-4597-86F4-47F9E1F9AAD0}" type="parTrans" cxnId="{1CB47672-1D62-4701-9C82-268947D83AB5}">
      <dgm:prSet/>
      <dgm:spPr/>
      <dgm:t>
        <a:bodyPr/>
        <a:lstStyle/>
        <a:p>
          <a:endParaRPr lang="en-US"/>
        </a:p>
      </dgm:t>
    </dgm:pt>
    <dgm:pt modelId="{A4558473-29FE-4214-8C71-DD84EF018559}" type="sibTrans" cxnId="{1CB47672-1D62-4701-9C82-268947D83AB5}">
      <dgm:prSet/>
      <dgm:spPr/>
      <dgm:t>
        <a:bodyPr/>
        <a:lstStyle/>
        <a:p>
          <a:endParaRPr lang="en-US"/>
        </a:p>
      </dgm:t>
    </dgm:pt>
    <dgm:pt modelId="{87E5EF54-52ED-4DE4-9506-FE33D9A1F6D5}" type="pres">
      <dgm:prSet presAssocID="{52303865-8CFC-4FDF-AD7B-8FCC7FFBB314}" presName="cycle" presStyleCnt="0">
        <dgm:presLayoutVars>
          <dgm:dir/>
          <dgm:resizeHandles val="exact"/>
        </dgm:presLayoutVars>
      </dgm:prSet>
      <dgm:spPr/>
      <dgm:t>
        <a:bodyPr/>
        <a:lstStyle/>
        <a:p>
          <a:endParaRPr lang="en-US"/>
        </a:p>
      </dgm:t>
    </dgm:pt>
    <dgm:pt modelId="{911E3C5B-2017-4C27-900E-0913B8FB872A}" type="pres">
      <dgm:prSet presAssocID="{ADBD2737-D11A-485C-8AF3-AD19618AA97A}" presName="dummy" presStyleCnt="0"/>
      <dgm:spPr/>
    </dgm:pt>
    <dgm:pt modelId="{BA18A0A3-4D76-4DA9-8333-A4D80412DB0D}" type="pres">
      <dgm:prSet presAssocID="{ADBD2737-D11A-485C-8AF3-AD19618AA97A}" presName="node" presStyleLbl="revTx" presStyleIdx="0" presStyleCnt="5">
        <dgm:presLayoutVars>
          <dgm:bulletEnabled val="1"/>
        </dgm:presLayoutVars>
      </dgm:prSet>
      <dgm:spPr/>
      <dgm:t>
        <a:bodyPr/>
        <a:lstStyle/>
        <a:p>
          <a:endParaRPr lang="en-US"/>
        </a:p>
      </dgm:t>
    </dgm:pt>
    <dgm:pt modelId="{1060743C-9428-4047-9AAC-50E62F6799F3}" type="pres">
      <dgm:prSet presAssocID="{65573E7E-A641-4B73-B941-BCD76665A992}" presName="sibTrans" presStyleLbl="node1" presStyleIdx="0" presStyleCnt="5"/>
      <dgm:spPr/>
      <dgm:t>
        <a:bodyPr/>
        <a:lstStyle/>
        <a:p>
          <a:endParaRPr lang="en-US"/>
        </a:p>
      </dgm:t>
    </dgm:pt>
    <dgm:pt modelId="{A84D544F-D8DC-42E1-B586-F9325A9D9FF7}" type="pres">
      <dgm:prSet presAssocID="{F36C0BCA-7021-4DD9-A3EA-B32D380485D0}" presName="dummy" presStyleCnt="0"/>
      <dgm:spPr/>
    </dgm:pt>
    <dgm:pt modelId="{54BC420B-8114-4C52-93B9-AFFFF47FBCB5}" type="pres">
      <dgm:prSet presAssocID="{F36C0BCA-7021-4DD9-A3EA-B32D380485D0}" presName="node" presStyleLbl="revTx" presStyleIdx="1" presStyleCnt="5">
        <dgm:presLayoutVars>
          <dgm:bulletEnabled val="1"/>
        </dgm:presLayoutVars>
      </dgm:prSet>
      <dgm:spPr/>
      <dgm:t>
        <a:bodyPr/>
        <a:lstStyle/>
        <a:p>
          <a:endParaRPr lang="en-US"/>
        </a:p>
      </dgm:t>
    </dgm:pt>
    <dgm:pt modelId="{DE5EE1F0-E3D7-4D47-8A1E-CE82795C230A}" type="pres">
      <dgm:prSet presAssocID="{6011A45B-F2E9-4E48-A801-44E6866A9330}" presName="sibTrans" presStyleLbl="node1" presStyleIdx="1" presStyleCnt="5"/>
      <dgm:spPr/>
      <dgm:t>
        <a:bodyPr/>
        <a:lstStyle/>
        <a:p>
          <a:endParaRPr lang="en-US"/>
        </a:p>
      </dgm:t>
    </dgm:pt>
    <dgm:pt modelId="{EC75C618-3C5C-4215-BE72-71D3435B5055}" type="pres">
      <dgm:prSet presAssocID="{1593B66B-F9A2-4157-ABD5-76BBA6C34305}" presName="dummy" presStyleCnt="0"/>
      <dgm:spPr/>
    </dgm:pt>
    <dgm:pt modelId="{D47EF897-E0AB-4643-A4BD-ACC6B559AC17}" type="pres">
      <dgm:prSet presAssocID="{1593B66B-F9A2-4157-ABD5-76BBA6C34305}" presName="node" presStyleLbl="revTx" presStyleIdx="2" presStyleCnt="5">
        <dgm:presLayoutVars>
          <dgm:bulletEnabled val="1"/>
        </dgm:presLayoutVars>
      </dgm:prSet>
      <dgm:spPr/>
      <dgm:t>
        <a:bodyPr/>
        <a:lstStyle/>
        <a:p>
          <a:endParaRPr lang="en-US"/>
        </a:p>
      </dgm:t>
    </dgm:pt>
    <dgm:pt modelId="{F05B31F6-EE7D-4C87-994D-BBF72A6849EB}" type="pres">
      <dgm:prSet presAssocID="{93A20FBC-D7BE-4FBB-A8D8-CEA812371DC6}" presName="sibTrans" presStyleLbl="node1" presStyleIdx="2" presStyleCnt="5"/>
      <dgm:spPr/>
      <dgm:t>
        <a:bodyPr/>
        <a:lstStyle/>
        <a:p>
          <a:endParaRPr lang="en-US"/>
        </a:p>
      </dgm:t>
    </dgm:pt>
    <dgm:pt modelId="{583046E6-EEE6-4891-9716-95A95E162B33}" type="pres">
      <dgm:prSet presAssocID="{96C69AA0-E968-44C1-9B42-87AE92F2BACA}" presName="dummy" presStyleCnt="0"/>
      <dgm:spPr/>
    </dgm:pt>
    <dgm:pt modelId="{7D9001B1-2B94-49D0-9417-0FCB19830C24}" type="pres">
      <dgm:prSet presAssocID="{96C69AA0-E968-44C1-9B42-87AE92F2BACA}" presName="node" presStyleLbl="revTx" presStyleIdx="3" presStyleCnt="5">
        <dgm:presLayoutVars>
          <dgm:bulletEnabled val="1"/>
        </dgm:presLayoutVars>
      </dgm:prSet>
      <dgm:spPr/>
      <dgm:t>
        <a:bodyPr/>
        <a:lstStyle/>
        <a:p>
          <a:endParaRPr lang="en-US"/>
        </a:p>
      </dgm:t>
    </dgm:pt>
    <dgm:pt modelId="{11612408-6D20-4D6A-8E5A-8CCAD9FE9523}" type="pres">
      <dgm:prSet presAssocID="{AF44D510-4304-4586-9206-A730C9A16B00}" presName="sibTrans" presStyleLbl="node1" presStyleIdx="3" presStyleCnt="5"/>
      <dgm:spPr/>
      <dgm:t>
        <a:bodyPr/>
        <a:lstStyle/>
        <a:p>
          <a:endParaRPr lang="en-US"/>
        </a:p>
      </dgm:t>
    </dgm:pt>
    <dgm:pt modelId="{8D4F87BE-9CC5-4288-9381-31DB179F5A28}" type="pres">
      <dgm:prSet presAssocID="{77681B89-205B-4B3C-8D46-3513AF3F93DE}" presName="dummy" presStyleCnt="0"/>
      <dgm:spPr/>
    </dgm:pt>
    <dgm:pt modelId="{E2D50F13-6D4D-434D-8064-8815DB9648FA}" type="pres">
      <dgm:prSet presAssocID="{77681B89-205B-4B3C-8D46-3513AF3F93DE}" presName="node" presStyleLbl="revTx" presStyleIdx="4" presStyleCnt="5">
        <dgm:presLayoutVars>
          <dgm:bulletEnabled val="1"/>
        </dgm:presLayoutVars>
      </dgm:prSet>
      <dgm:spPr/>
      <dgm:t>
        <a:bodyPr/>
        <a:lstStyle/>
        <a:p>
          <a:endParaRPr lang="en-US"/>
        </a:p>
      </dgm:t>
    </dgm:pt>
    <dgm:pt modelId="{F1B30027-F488-423C-958F-E3F5BE182229}" type="pres">
      <dgm:prSet presAssocID="{A4558473-29FE-4214-8C71-DD84EF018559}" presName="sibTrans" presStyleLbl="node1" presStyleIdx="4" presStyleCnt="5" custScaleX="114518" custScaleY="93659" custLinFactNeighborX="999" custLinFactNeighborY="9042"/>
      <dgm:spPr/>
      <dgm:t>
        <a:bodyPr/>
        <a:lstStyle/>
        <a:p>
          <a:endParaRPr lang="en-US"/>
        </a:p>
      </dgm:t>
    </dgm:pt>
  </dgm:ptLst>
  <dgm:cxnLst>
    <dgm:cxn modelId="{AF54457D-B60C-4633-8564-56FF5F137F9B}" type="presOf" srcId="{1593B66B-F9A2-4157-ABD5-76BBA6C34305}" destId="{D47EF897-E0AB-4643-A4BD-ACC6B559AC17}" srcOrd="0" destOrd="0" presId="urn:microsoft.com/office/officeart/2005/8/layout/cycle1"/>
    <dgm:cxn modelId="{0CDAC944-FE80-4524-A0D2-B8A453C478DF}" type="presOf" srcId="{F36C0BCA-7021-4DD9-A3EA-B32D380485D0}" destId="{54BC420B-8114-4C52-93B9-AFFFF47FBCB5}" srcOrd="0" destOrd="0" presId="urn:microsoft.com/office/officeart/2005/8/layout/cycle1"/>
    <dgm:cxn modelId="{A7102242-2DBF-4930-B3C5-27AEA96A7CEF}" type="presOf" srcId="{A4558473-29FE-4214-8C71-DD84EF018559}" destId="{F1B30027-F488-423C-958F-E3F5BE182229}" srcOrd="0" destOrd="0" presId="urn:microsoft.com/office/officeart/2005/8/layout/cycle1"/>
    <dgm:cxn modelId="{34CA2CB8-AC44-4BDE-876D-0422EE5C933B}" type="presOf" srcId="{6011A45B-F2E9-4E48-A801-44E6866A9330}" destId="{DE5EE1F0-E3D7-4D47-8A1E-CE82795C230A}" srcOrd="0" destOrd="0" presId="urn:microsoft.com/office/officeart/2005/8/layout/cycle1"/>
    <dgm:cxn modelId="{8C069F35-4C7A-41AA-9D5D-24E1CBF1120F}" type="presOf" srcId="{96C69AA0-E968-44C1-9B42-87AE92F2BACA}" destId="{7D9001B1-2B94-49D0-9417-0FCB19830C24}" srcOrd="0" destOrd="0" presId="urn:microsoft.com/office/officeart/2005/8/layout/cycle1"/>
    <dgm:cxn modelId="{8DA7BC82-365D-458C-B200-A620B2DFED90}" srcId="{52303865-8CFC-4FDF-AD7B-8FCC7FFBB314}" destId="{96C69AA0-E968-44C1-9B42-87AE92F2BACA}" srcOrd="3" destOrd="0" parTransId="{D25E2F2E-5020-47D7-AECF-3C87C0AE7BF1}" sibTransId="{AF44D510-4304-4586-9206-A730C9A16B00}"/>
    <dgm:cxn modelId="{7C12B92A-DAD7-4313-B9AE-058EC67A3A5F}" srcId="{52303865-8CFC-4FDF-AD7B-8FCC7FFBB314}" destId="{F36C0BCA-7021-4DD9-A3EA-B32D380485D0}" srcOrd="1" destOrd="0" parTransId="{6B6F6EBA-2E67-4F35-BD3A-E4082E9F22BA}" sibTransId="{6011A45B-F2E9-4E48-A801-44E6866A9330}"/>
    <dgm:cxn modelId="{07903E39-EABE-4804-B8EA-390858563E35}" srcId="{52303865-8CFC-4FDF-AD7B-8FCC7FFBB314}" destId="{1593B66B-F9A2-4157-ABD5-76BBA6C34305}" srcOrd="2" destOrd="0" parTransId="{6469E46E-FE5F-4FED-92F9-52DEE14736A3}" sibTransId="{93A20FBC-D7BE-4FBB-A8D8-CEA812371DC6}"/>
    <dgm:cxn modelId="{1CB47672-1D62-4701-9C82-268947D83AB5}" srcId="{52303865-8CFC-4FDF-AD7B-8FCC7FFBB314}" destId="{77681B89-205B-4B3C-8D46-3513AF3F93DE}" srcOrd="4" destOrd="0" parTransId="{601379EF-8B92-4597-86F4-47F9E1F9AAD0}" sibTransId="{A4558473-29FE-4214-8C71-DD84EF018559}"/>
    <dgm:cxn modelId="{6EA4B447-50DC-4470-B442-E0F139FEAB21}" type="presOf" srcId="{AF44D510-4304-4586-9206-A730C9A16B00}" destId="{11612408-6D20-4D6A-8E5A-8CCAD9FE9523}" srcOrd="0" destOrd="0" presId="urn:microsoft.com/office/officeart/2005/8/layout/cycle1"/>
    <dgm:cxn modelId="{4488008B-09EB-4C4C-A167-5950695C5B4D}" type="presOf" srcId="{ADBD2737-D11A-485C-8AF3-AD19618AA97A}" destId="{BA18A0A3-4D76-4DA9-8333-A4D80412DB0D}" srcOrd="0" destOrd="0" presId="urn:microsoft.com/office/officeart/2005/8/layout/cycle1"/>
    <dgm:cxn modelId="{2849DBE7-939D-4DEE-AEB6-CA72F0CFD7AA}" srcId="{52303865-8CFC-4FDF-AD7B-8FCC7FFBB314}" destId="{ADBD2737-D11A-485C-8AF3-AD19618AA97A}" srcOrd="0" destOrd="0" parTransId="{B26A814C-2D84-4C72-9A1B-5A92078B6E97}" sibTransId="{65573E7E-A641-4B73-B941-BCD76665A992}"/>
    <dgm:cxn modelId="{BB5112C7-B789-4517-B496-3A357B25F5A9}" type="presOf" srcId="{77681B89-205B-4B3C-8D46-3513AF3F93DE}" destId="{E2D50F13-6D4D-434D-8064-8815DB9648FA}" srcOrd="0" destOrd="0" presId="urn:microsoft.com/office/officeart/2005/8/layout/cycle1"/>
    <dgm:cxn modelId="{D02B3E70-53EA-43C8-9CC4-7D5787B8DA37}" type="presOf" srcId="{52303865-8CFC-4FDF-AD7B-8FCC7FFBB314}" destId="{87E5EF54-52ED-4DE4-9506-FE33D9A1F6D5}" srcOrd="0" destOrd="0" presId="urn:microsoft.com/office/officeart/2005/8/layout/cycle1"/>
    <dgm:cxn modelId="{FFEFDD93-D015-434F-8581-CD252E4CF0EC}" type="presOf" srcId="{93A20FBC-D7BE-4FBB-A8D8-CEA812371DC6}" destId="{F05B31F6-EE7D-4C87-994D-BBF72A6849EB}" srcOrd="0" destOrd="0" presId="urn:microsoft.com/office/officeart/2005/8/layout/cycle1"/>
    <dgm:cxn modelId="{186DFB91-FB8C-4937-81EF-65D2713B227F}" type="presOf" srcId="{65573E7E-A641-4B73-B941-BCD76665A992}" destId="{1060743C-9428-4047-9AAC-50E62F6799F3}" srcOrd="0" destOrd="0" presId="urn:microsoft.com/office/officeart/2005/8/layout/cycle1"/>
    <dgm:cxn modelId="{51574B70-8C9F-443B-8622-5F9A0655BD3E}" type="presParOf" srcId="{87E5EF54-52ED-4DE4-9506-FE33D9A1F6D5}" destId="{911E3C5B-2017-4C27-900E-0913B8FB872A}" srcOrd="0" destOrd="0" presId="urn:microsoft.com/office/officeart/2005/8/layout/cycle1"/>
    <dgm:cxn modelId="{B2FF4C01-3E74-441B-9A96-8A3620CD1459}" type="presParOf" srcId="{87E5EF54-52ED-4DE4-9506-FE33D9A1F6D5}" destId="{BA18A0A3-4D76-4DA9-8333-A4D80412DB0D}" srcOrd="1" destOrd="0" presId="urn:microsoft.com/office/officeart/2005/8/layout/cycle1"/>
    <dgm:cxn modelId="{3CB63752-7E1B-459A-9A57-CF07EFC0EBE9}" type="presParOf" srcId="{87E5EF54-52ED-4DE4-9506-FE33D9A1F6D5}" destId="{1060743C-9428-4047-9AAC-50E62F6799F3}" srcOrd="2" destOrd="0" presId="urn:microsoft.com/office/officeart/2005/8/layout/cycle1"/>
    <dgm:cxn modelId="{CDCDC549-D5DF-49DE-92A3-0CA3D482993D}" type="presParOf" srcId="{87E5EF54-52ED-4DE4-9506-FE33D9A1F6D5}" destId="{A84D544F-D8DC-42E1-B586-F9325A9D9FF7}" srcOrd="3" destOrd="0" presId="urn:microsoft.com/office/officeart/2005/8/layout/cycle1"/>
    <dgm:cxn modelId="{8BEFB292-484C-4C01-9CB0-B186D44F114F}" type="presParOf" srcId="{87E5EF54-52ED-4DE4-9506-FE33D9A1F6D5}" destId="{54BC420B-8114-4C52-93B9-AFFFF47FBCB5}" srcOrd="4" destOrd="0" presId="urn:microsoft.com/office/officeart/2005/8/layout/cycle1"/>
    <dgm:cxn modelId="{EE5F2A5E-D1A4-4145-B287-5F2782A80CA6}" type="presParOf" srcId="{87E5EF54-52ED-4DE4-9506-FE33D9A1F6D5}" destId="{DE5EE1F0-E3D7-4D47-8A1E-CE82795C230A}" srcOrd="5" destOrd="0" presId="urn:microsoft.com/office/officeart/2005/8/layout/cycle1"/>
    <dgm:cxn modelId="{92E064AB-66C2-4F27-B937-D08EC3DF898B}" type="presParOf" srcId="{87E5EF54-52ED-4DE4-9506-FE33D9A1F6D5}" destId="{EC75C618-3C5C-4215-BE72-71D3435B5055}" srcOrd="6" destOrd="0" presId="urn:microsoft.com/office/officeart/2005/8/layout/cycle1"/>
    <dgm:cxn modelId="{319B1FE4-19B7-458C-80E3-4C96A84C57C3}" type="presParOf" srcId="{87E5EF54-52ED-4DE4-9506-FE33D9A1F6D5}" destId="{D47EF897-E0AB-4643-A4BD-ACC6B559AC17}" srcOrd="7" destOrd="0" presId="urn:microsoft.com/office/officeart/2005/8/layout/cycle1"/>
    <dgm:cxn modelId="{27662ADC-9551-428A-82C6-4D9A0423085C}" type="presParOf" srcId="{87E5EF54-52ED-4DE4-9506-FE33D9A1F6D5}" destId="{F05B31F6-EE7D-4C87-994D-BBF72A6849EB}" srcOrd="8" destOrd="0" presId="urn:microsoft.com/office/officeart/2005/8/layout/cycle1"/>
    <dgm:cxn modelId="{C705CC38-B3FA-40A4-B31F-D383240C3566}" type="presParOf" srcId="{87E5EF54-52ED-4DE4-9506-FE33D9A1F6D5}" destId="{583046E6-EEE6-4891-9716-95A95E162B33}" srcOrd="9" destOrd="0" presId="urn:microsoft.com/office/officeart/2005/8/layout/cycle1"/>
    <dgm:cxn modelId="{B8536B40-8485-474D-961D-DC76922B6DA2}" type="presParOf" srcId="{87E5EF54-52ED-4DE4-9506-FE33D9A1F6D5}" destId="{7D9001B1-2B94-49D0-9417-0FCB19830C24}" srcOrd="10" destOrd="0" presId="urn:microsoft.com/office/officeart/2005/8/layout/cycle1"/>
    <dgm:cxn modelId="{E6856E81-C4F4-4DE9-A36D-32C2FB13F4B3}" type="presParOf" srcId="{87E5EF54-52ED-4DE4-9506-FE33D9A1F6D5}" destId="{11612408-6D20-4D6A-8E5A-8CCAD9FE9523}" srcOrd="11" destOrd="0" presId="urn:microsoft.com/office/officeart/2005/8/layout/cycle1"/>
    <dgm:cxn modelId="{C96E9F90-936D-43BF-B289-1D8C125769B5}" type="presParOf" srcId="{87E5EF54-52ED-4DE4-9506-FE33D9A1F6D5}" destId="{8D4F87BE-9CC5-4288-9381-31DB179F5A28}" srcOrd="12" destOrd="0" presId="urn:microsoft.com/office/officeart/2005/8/layout/cycle1"/>
    <dgm:cxn modelId="{F0776C88-E116-43ED-9C35-4985B48C2687}" type="presParOf" srcId="{87E5EF54-52ED-4DE4-9506-FE33D9A1F6D5}" destId="{E2D50F13-6D4D-434D-8064-8815DB9648FA}" srcOrd="13" destOrd="0" presId="urn:microsoft.com/office/officeart/2005/8/layout/cycle1"/>
    <dgm:cxn modelId="{CD226548-AED9-4F90-9E18-0982B4B4A3C1}" type="presParOf" srcId="{87E5EF54-52ED-4DE4-9506-FE33D9A1F6D5}" destId="{F1B30027-F488-423C-958F-E3F5BE182229}" srcOrd="14" destOrd="0" presId="urn:microsoft.com/office/officeart/2005/8/layout/cycle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52303865-8CFC-4FDF-AD7B-8FCC7FFBB314}"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ADBD2737-D11A-485C-8AF3-AD19618AA97A}">
      <dgm:prSet phldrT="[Text]"/>
      <dgm:spPr/>
      <dgm:t>
        <a:bodyPr/>
        <a:lstStyle/>
        <a:p>
          <a:r>
            <a:rPr lang="en-US" dirty="0" smtClean="0"/>
            <a:t>THE</a:t>
          </a:r>
          <a:endParaRPr lang="en-US" dirty="0"/>
        </a:p>
      </dgm:t>
    </dgm:pt>
    <dgm:pt modelId="{B26A814C-2D84-4C72-9A1B-5A92078B6E97}" type="parTrans" cxnId="{2849DBE7-939D-4DEE-AEB6-CA72F0CFD7AA}">
      <dgm:prSet/>
      <dgm:spPr/>
      <dgm:t>
        <a:bodyPr/>
        <a:lstStyle/>
        <a:p>
          <a:endParaRPr lang="en-US"/>
        </a:p>
      </dgm:t>
    </dgm:pt>
    <dgm:pt modelId="{65573E7E-A641-4B73-B941-BCD76665A992}" type="sibTrans" cxnId="{2849DBE7-939D-4DEE-AEB6-CA72F0CFD7AA}">
      <dgm:prSet/>
      <dgm:spPr/>
      <dgm:t>
        <a:bodyPr/>
        <a:lstStyle/>
        <a:p>
          <a:endParaRPr lang="en-US"/>
        </a:p>
      </dgm:t>
    </dgm:pt>
    <dgm:pt modelId="{F36C0BCA-7021-4DD9-A3EA-B32D380485D0}">
      <dgm:prSet phldrT="[Text]"/>
      <dgm:spPr/>
      <dgm:t>
        <a:bodyPr/>
        <a:lstStyle/>
        <a:p>
          <a:r>
            <a:rPr lang="en-US" dirty="0" smtClean="0"/>
            <a:t>OBEDIENT </a:t>
          </a:r>
          <a:endParaRPr lang="en-US" dirty="0"/>
        </a:p>
      </dgm:t>
    </dgm:pt>
    <dgm:pt modelId="{6B6F6EBA-2E67-4F35-BD3A-E4082E9F22BA}" type="parTrans" cxnId="{7C12B92A-DAD7-4313-B9AE-058EC67A3A5F}">
      <dgm:prSet/>
      <dgm:spPr/>
      <dgm:t>
        <a:bodyPr/>
        <a:lstStyle/>
        <a:p>
          <a:endParaRPr lang="en-US"/>
        </a:p>
      </dgm:t>
    </dgm:pt>
    <dgm:pt modelId="{6011A45B-F2E9-4E48-A801-44E6866A9330}" type="sibTrans" cxnId="{7C12B92A-DAD7-4313-B9AE-058EC67A3A5F}">
      <dgm:prSet/>
      <dgm:spPr/>
      <dgm:t>
        <a:bodyPr/>
        <a:lstStyle/>
        <a:p>
          <a:endParaRPr lang="en-US"/>
        </a:p>
      </dgm:t>
    </dgm:pt>
    <dgm:pt modelId="{1593B66B-F9A2-4157-ABD5-76BBA6C34305}">
      <dgm:prSet phldrT="[Text]"/>
      <dgm:spPr/>
      <dgm:t>
        <a:bodyPr/>
        <a:lstStyle/>
        <a:p>
          <a:r>
            <a:rPr lang="en-US" dirty="0" smtClean="0"/>
            <a:t>CHRISTIAN</a:t>
          </a:r>
          <a:endParaRPr lang="en-US" dirty="0"/>
        </a:p>
      </dgm:t>
    </dgm:pt>
    <dgm:pt modelId="{6469E46E-FE5F-4FED-92F9-52DEE14736A3}" type="parTrans" cxnId="{07903E39-EABE-4804-B8EA-390858563E35}">
      <dgm:prSet/>
      <dgm:spPr/>
      <dgm:t>
        <a:bodyPr/>
        <a:lstStyle/>
        <a:p>
          <a:endParaRPr lang="en-US"/>
        </a:p>
      </dgm:t>
    </dgm:pt>
    <dgm:pt modelId="{93A20FBC-D7BE-4FBB-A8D8-CEA812371DC6}" type="sibTrans" cxnId="{07903E39-EABE-4804-B8EA-390858563E35}">
      <dgm:prSet/>
      <dgm:spPr/>
      <dgm:t>
        <a:bodyPr/>
        <a:lstStyle/>
        <a:p>
          <a:endParaRPr lang="en-US"/>
        </a:p>
      </dgm:t>
    </dgm:pt>
    <dgm:pt modelId="{96C69AA0-E968-44C1-9B42-87AE92F2BACA}">
      <dgm:prSet phldrT="[Text]"/>
      <dgm:spPr/>
      <dgm:t>
        <a:bodyPr/>
        <a:lstStyle/>
        <a:p>
          <a:r>
            <a:rPr lang="en-US" dirty="0" smtClean="0"/>
            <a:t>IN </a:t>
          </a:r>
          <a:endParaRPr lang="en-US" dirty="0"/>
        </a:p>
      </dgm:t>
    </dgm:pt>
    <dgm:pt modelId="{D25E2F2E-5020-47D7-AECF-3C87C0AE7BF1}" type="parTrans" cxnId="{8DA7BC82-365D-458C-B200-A620B2DFED90}">
      <dgm:prSet/>
      <dgm:spPr/>
      <dgm:t>
        <a:bodyPr/>
        <a:lstStyle/>
        <a:p>
          <a:endParaRPr lang="en-US"/>
        </a:p>
      </dgm:t>
    </dgm:pt>
    <dgm:pt modelId="{AF44D510-4304-4586-9206-A730C9A16B00}" type="sibTrans" cxnId="{8DA7BC82-365D-458C-B200-A620B2DFED90}">
      <dgm:prSet/>
      <dgm:spPr/>
      <dgm:t>
        <a:bodyPr/>
        <a:lstStyle/>
        <a:p>
          <a:endParaRPr lang="en-US"/>
        </a:p>
      </dgm:t>
    </dgm:pt>
    <dgm:pt modelId="{77681B89-205B-4B3C-8D46-3513AF3F93DE}">
      <dgm:prSet phldrT="[Text]"/>
      <dgm:spPr/>
      <dgm:t>
        <a:bodyPr/>
        <a:lstStyle/>
        <a:p>
          <a:r>
            <a:rPr lang="en-US" dirty="0" smtClean="0"/>
            <a:t>ACTION</a:t>
          </a:r>
          <a:endParaRPr lang="en-US" dirty="0"/>
        </a:p>
      </dgm:t>
    </dgm:pt>
    <dgm:pt modelId="{601379EF-8B92-4597-86F4-47F9E1F9AAD0}" type="parTrans" cxnId="{1CB47672-1D62-4701-9C82-268947D83AB5}">
      <dgm:prSet/>
      <dgm:spPr/>
      <dgm:t>
        <a:bodyPr/>
        <a:lstStyle/>
        <a:p>
          <a:endParaRPr lang="en-US"/>
        </a:p>
      </dgm:t>
    </dgm:pt>
    <dgm:pt modelId="{A4558473-29FE-4214-8C71-DD84EF018559}" type="sibTrans" cxnId="{1CB47672-1D62-4701-9C82-268947D83AB5}">
      <dgm:prSet/>
      <dgm:spPr/>
      <dgm:t>
        <a:bodyPr/>
        <a:lstStyle/>
        <a:p>
          <a:endParaRPr lang="en-US"/>
        </a:p>
      </dgm:t>
    </dgm:pt>
    <dgm:pt modelId="{87E5EF54-52ED-4DE4-9506-FE33D9A1F6D5}" type="pres">
      <dgm:prSet presAssocID="{52303865-8CFC-4FDF-AD7B-8FCC7FFBB314}" presName="cycle" presStyleCnt="0">
        <dgm:presLayoutVars>
          <dgm:dir/>
          <dgm:resizeHandles val="exact"/>
        </dgm:presLayoutVars>
      </dgm:prSet>
      <dgm:spPr/>
      <dgm:t>
        <a:bodyPr/>
        <a:lstStyle/>
        <a:p>
          <a:endParaRPr lang="en-US"/>
        </a:p>
      </dgm:t>
    </dgm:pt>
    <dgm:pt modelId="{911E3C5B-2017-4C27-900E-0913B8FB872A}" type="pres">
      <dgm:prSet presAssocID="{ADBD2737-D11A-485C-8AF3-AD19618AA97A}" presName="dummy" presStyleCnt="0"/>
      <dgm:spPr/>
    </dgm:pt>
    <dgm:pt modelId="{BA18A0A3-4D76-4DA9-8333-A4D80412DB0D}" type="pres">
      <dgm:prSet presAssocID="{ADBD2737-D11A-485C-8AF3-AD19618AA97A}" presName="node" presStyleLbl="revTx" presStyleIdx="0" presStyleCnt="5">
        <dgm:presLayoutVars>
          <dgm:bulletEnabled val="1"/>
        </dgm:presLayoutVars>
      </dgm:prSet>
      <dgm:spPr/>
      <dgm:t>
        <a:bodyPr/>
        <a:lstStyle/>
        <a:p>
          <a:endParaRPr lang="en-US"/>
        </a:p>
      </dgm:t>
    </dgm:pt>
    <dgm:pt modelId="{1060743C-9428-4047-9AAC-50E62F6799F3}" type="pres">
      <dgm:prSet presAssocID="{65573E7E-A641-4B73-B941-BCD76665A992}" presName="sibTrans" presStyleLbl="node1" presStyleIdx="0" presStyleCnt="5"/>
      <dgm:spPr/>
      <dgm:t>
        <a:bodyPr/>
        <a:lstStyle/>
        <a:p>
          <a:endParaRPr lang="en-US"/>
        </a:p>
      </dgm:t>
    </dgm:pt>
    <dgm:pt modelId="{A84D544F-D8DC-42E1-B586-F9325A9D9FF7}" type="pres">
      <dgm:prSet presAssocID="{F36C0BCA-7021-4DD9-A3EA-B32D380485D0}" presName="dummy" presStyleCnt="0"/>
      <dgm:spPr/>
    </dgm:pt>
    <dgm:pt modelId="{54BC420B-8114-4C52-93B9-AFFFF47FBCB5}" type="pres">
      <dgm:prSet presAssocID="{F36C0BCA-7021-4DD9-A3EA-B32D380485D0}" presName="node" presStyleLbl="revTx" presStyleIdx="1" presStyleCnt="5">
        <dgm:presLayoutVars>
          <dgm:bulletEnabled val="1"/>
        </dgm:presLayoutVars>
      </dgm:prSet>
      <dgm:spPr/>
      <dgm:t>
        <a:bodyPr/>
        <a:lstStyle/>
        <a:p>
          <a:endParaRPr lang="en-US"/>
        </a:p>
      </dgm:t>
    </dgm:pt>
    <dgm:pt modelId="{DE5EE1F0-E3D7-4D47-8A1E-CE82795C230A}" type="pres">
      <dgm:prSet presAssocID="{6011A45B-F2E9-4E48-A801-44E6866A9330}" presName="sibTrans" presStyleLbl="node1" presStyleIdx="1" presStyleCnt="5"/>
      <dgm:spPr/>
      <dgm:t>
        <a:bodyPr/>
        <a:lstStyle/>
        <a:p>
          <a:endParaRPr lang="en-US"/>
        </a:p>
      </dgm:t>
    </dgm:pt>
    <dgm:pt modelId="{EC75C618-3C5C-4215-BE72-71D3435B5055}" type="pres">
      <dgm:prSet presAssocID="{1593B66B-F9A2-4157-ABD5-76BBA6C34305}" presName="dummy" presStyleCnt="0"/>
      <dgm:spPr/>
    </dgm:pt>
    <dgm:pt modelId="{D47EF897-E0AB-4643-A4BD-ACC6B559AC17}" type="pres">
      <dgm:prSet presAssocID="{1593B66B-F9A2-4157-ABD5-76BBA6C34305}" presName="node" presStyleLbl="revTx" presStyleIdx="2" presStyleCnt="5">
        <dgm:presLayoutVars>
          <dgm:bulletEnabled val="1"/>
        </dgm:presLayoutVars>
      </dgm:prSet>
      <dgm:spPr/>
      <dgm:t>
        <a:bodyPr/>
        <a:lstStyle/>
        <a:p>
          <a:endParaRPr lang="en-US"/>
        </a:p>
      </dgm:t>
    </dgm:pt>
    <dgm:pt modelId="{F05B31F6-EE7D-4C87-994D-BBF72A6849EB}" type="pres">
      <dgm:prSet presAssocID="{93A20FBC-D7BE-4FBB-A8D8-CEA812371DC6}" presName="sibTrans" presStyleLbl="node1" presStyleIdx="2" presStyleCnt="5"/>
      <dgm:spPr/>
      <dgm:t>
        <a:bodyPr/>
        <a:lstStyle/>
        <a:p>
          <a:endParaRPr lang="en-US"/>
        </a:p>
      </dgm:t>
    </dgm:pt>
    <dgm:pt modelId="{583046E6-EEE6-4891-9716-95A95E162B33}" type="pres">
      <dgm:prSet presAssocID="{96C69AA0-E968-44C1-9B42-87AE92F2BACA}" presName="dummy" presStyleCnt="0"/>
      <dgm:spPr/>
    </dgm:pt>
    <dgm:pt modelId="{7D9001B1-2B94-49D0-9417-0FCB19830C24}" type="pres">
      <dgm:prSet presAssocID="{96C69AA0-E968-44C1-9B42-87AE92F2BACA}" presName="node" presStyleLbl="revTx" presStyleIdx="3" presStyleCnt="5">
        <dgm:presLayoutVars>
          <dgm:bulletEnabled val="1"/>
        </dgm:presLayoutVars>
      </dgm:prSet>
      <dgm:spPr/>
      <dgm:t>
        <a:bodyPr/>
        <a:lstStyle/>
        <a:p>
          <a:endParaRPr lang="en-US"/>
        </a:p>
      </dgm:t>
    </dgm:pt>
    <dgm:pt modelId="{11612408-6D20-4D6A-8E5A-8CCAD9FE9523}" type="pres">
      <dgm:prSet presAssocID="{AF44D510-4304-4586-9206-A730C9A16B00}" presName="sibTrans" presStyleLbl="node1" presStyleIdx="3" presStyleCnt="5"/>
      <dgm:spPr/>
      <dgm:t>
        <a:bodyPr/>
        <a:lstStyle/>
        <a:p>
          <a:endParaRPr lang="en-US"/>
        </a:p>
      </dgm:t>
    </dgm:pt>
    <dgm:pt modelId="{8D4F87BE-9CC5-4288-9381-31DB179F5A28}" type="pres">
      <dgm:prSet presAssocID="{77681B89-205B-4B3C-8D46-3513AF3F93DE}" presName="dummy" presStyleCnt="0"/>
      <dgm:spPr/>
    </dgm:pt>
    <dgm:pt modelId="{E2D50F13-6D4D-434D-8064-8815DB9648FA}" type="pres">
      <dgm:prSet presAssocID="{77681B89-205B-4B3C-8D46-3513AF3F93DE}" presName="node" presStyleLbl="revTx" presStyleIdx="4" presStyleCnt="5">
        <dgm:presLayoutVars>
          <dgm:bulletEnabled val="1"/>
        </dgm:presLayoutVars>
      </dgm:prSet>
      <dgm:spPr/>
      <dgm:t>
        <a:bodyPr/>
        <a:lstStyle/>
        <a:p>
          <a:endParaRPr lang="en-US"/>
        </a:p>
      </dgm:t>
    </dgm:pt>
    <dgm:pt modelId="{F1B30027-F488-423C-958F-E3F5BE182229}" type="pres">
      <dgm:prSet presAssocID="{A4558473-29FE-4214-8C71-DD84EF018559}" presName="sibTrans" presStyleLbl="node1" presStyleIdx="4" presStyleCnt="5" custScaleX="114518" custScaleY="93659" custLinFactNeighborX="999" custLinFactNeighborY="9042"/>
      <dgm:spPr/>
      <dgm:t>
        <a:bodyPr/>
        <a:lstStyle/>
        <a:p>
          <a:endParaRPr lang="en-US"/>
        </a:p>
      </dgm:t>
    </dgm:pt>
  </dgm:ptLst>
  <dgm:cxnLst>
    <dgm:cxn modelId="{0D3913B0-D55C-4754-AC58-25F6B5537CEC}" type="presOf" srcId="{6011A45B-F2E9-4E48-A801-44E6866A9330}" destId="{DE5EE1F0-E3D7-4D47-8A1E-CE82795C230A}" srcOrd="0" destOrd="0" presId="urn:microsoft.com/office/officeart/2005/8/layout/cycle1"/>
    <dgm:cxn modelId="{76342CB8-851E-49E2-83B7-7A6819E1F223}" type="presOf" srcId="{1593B66B-F9A2-4157-ABD5-76BBA6C34305}" destId="{D47EF897-E0AB-4643-A4BD-ACC6B559AC17}" srcOrd="0" destOrd="0" presId="urn:microsoft.com/office/officeart/2005/8/layout/cycle1"/>
    <dgm:cxn modelId="{4C4737C8-EA0B-4060-B44E-EE840F674684}" type="presOf" srcId="{65573E7E-A641-4B73-B941-BCD76665A992}" destId="{1060743C-9428-4047-9AAC-50E62F6799F3}" srcOrd="0" destOrd="0" presId="urn:microsoft.com/office/officeart/2005/8/layout/cycle1"/>
    <dgm:cxn modelId="{93298203-BC26-4A58-A5B8-95A50D46E5A2}" type="presOf" srcId="{ADBD2737-D11A-485C-8AF3-AD19618AA97A}" destId="{BA18A0A3-4D76-4DA9-8333-A4D80412DB0D}" srcOrd="0" destOrd="0" presId="urn:microsoft.com/office/officeart/2005/8/layout/cycle1"/>
    <dgm:cxn modelId="{B2B433AF-C321-4D55-A9CC-245EC11F798A}" type="presOf" srcId="{77681B89-205B-4B3C-8D46-3513AF3F93DE}" destId="{E2D50F13-6D4D-434D-8064-8815DB9648FA}" srcOrd="0" destOrd="0" presId="urn:microsoft.com/office/officeart/2005/8/layout/cycle1"/>
    <dgm:cxn modelId="{7E475CB6-D23B-4BCA-AB33-CAB51B7B49EA}" type="presOf" srcId="{96C69AA0-E968-44C1-9B42-87AE92F2BACA}" destId="{7D9001B1-2B94-49D0-9417-0FCB19830C24}" srcOrd="0" destOrd="0" presId="urn:microsoft.com/office/officeart/2005/8/layout/cycle1"/>
    <dgm:cxn modelId="{8238E6F1-BDC4-4A5C-84F7-DB3857DBAEEE}" type="presOf" srcId="{52303865-8CFC-4FDF-AD7B-8FCC7FFBB314}" destId="{87E5EF54-52ED-4DE4-9506-FE33D9A1F6D5}" srcOrd="0" destOrd="0" presId="urn:microsoft.com/office/officeart/2005/8/layout/cycle1"/>
    <dgm:cxn modelId="{2F978E54-215E-4373-8532-D034FE50C256}" type="presOf" srcId="{F36C0BCA-7021-4DD9-A3EA-B32D380485D0}" destId="{54BC420B-8114-4C52-93B9-AFFFF47FBCB5}" srcOrd="0" destOrd="0" presId="urn:microsoft.com/office/officeart/2005/8/layout/cycle1"/>
    <dgm:cxn modelId="{4FBE2272-3FDC-4369-99C2-81544929B981}" type="presOf" srcId="{93A20FBC-D7BE-4FBB-A8D8-CEA812371DC6}" destId="{F05B31F6-EE7D-4C87-994D-BBF72A6849EB}" srcOrd="0" destOrd="0" presId="urn:microsoft.com/office/officeart/2005/8/layout/cycle1"/>
    <dgm:cxn modelId="{8DA7BC82-365D-458C-B200-A620B2DFED90}" srcId="{52303865-8CFC-4FDF-AD7B-8FCC7FFBB314}" destId="{96C69AA0-E968-44C1-9B42-87AE92F2BACA}" srcOrd="3" destOrd="0" parTransId="{D25E2F2E-5020-47D7-AECF-3C87C0AE7BF1}" sibTransId="{AF44D510-4304-4586-9206-A730C9A16B00}"/>
    <dgm:cxn modelId="{7C12B92A-DAD7-4313-B9AE-058EC67A3A5F}" srcId="{52303865-8CFC-4FDF-AD7B-8FCC7FFBB314}" destId="{F36C0BCA-7021-4DD9-A3EA-B32D380485D0}" srcOrd="1" destOrd="0" parTransId="{6B6F6EBA-2E67-4F35-BD3A-E4082E9F22BA}" sibTransId="{6011A45B-F2E9-4E48-A801-44E6866A9330}"/>
    <dgm:cxn modelId="{07903E39-EABE-4804-B8EA-390858563E35}" srcId="{52303865-8CFC-4FDF-AD7B-8FCC7FFBB314}" destId="{1593B66B-F9A2-4157-ABD5-76BBA6C34305}" srcOrd="2" destOrd="0" parTransId="{6469E46E-FE5F-4FED-92F9-52DEE14736A3}" sibTransId="{93A20FBC-D7BE-4FBB-A8D8-CEA812371DC6}"/>
    <dgm:cxn modelId="{1CB47672-1D62-4701-9C82-268947D83AB5}" srcId="{52303865-8CFC-4FDF-AD7B-8FCC7FFBB314}" destId="{77681B89-205B-4B3C-8D46-3513AF3F93DE}" srcOrd="4" destOrd="0" parTransId="{601379EF-8B92-4597-86F4-47F9E1F9AAD0}" sibTransId="{A4558473-29FE-4214-8C71-DD84EF018559}"/>
    <dgm:cxn modelId="{F1AC0290-E78D-4BEF-B47E-F6293E71F314}" type="presOf" srcId="{AF44D510-4304-4586-9206-A730C9A16B00}" destId="{11612408-6D20-4D6A-8E5A-8CCAD9FE9523}" srcOrd="0" destOrd="0" presId="urn:microsoft.com/office/officeart/2005/8/layout/cycle1"/>
    <dgm:cxn modelId="{2849DBE7-939D-4DEE-AEB6-CA72F0CFD7AA}" srcId="{52303865-8CFC-4FDF-AD7B-8FCC7FFBB314}" destId="{ADBD2737-D11A-485C-8AF3-AD19618AA97A}" srcOrd="0" destOrd="0" parTransId="{B26A814C-2D84-4C72-9A1B-5A92078B6E97}" sibTransId="{65573E7E-A641-4B73-B941-BCD76665A992}"/>
    <dgm:cxn modelId="{1E9618B7-4CF1-42BD-8CD5-679994225715}" type="presOf" srcId="{A4558473-29FE-4214-8C71-DD84EF018559}" destId="{F1B30027-F488-423C-958F-E3F5BE182229}" srcOrd="0" destOrd="0" presId="urn:microsoft.com/office/officeart/2005/8/layout/cycle1"/>
    <dgm:cxn modelId="{5AD23C8D-7574-4D5F-814C-9C34D1BE63DF}" type="presParOf" srcId="{87E5EF54-52ED-4DE4-9506-FE33D9A1F6D5}" destId="{911E3C5B-2017-4C27-900E-0913B8FB872A}" srcOrd="0" destOrd="0" presId="urn:microsoft.com/office/officeart/2005/8/layout/cycle1"/>
    <dgm:cxn modelId="{7AA1936A-92C4-4985-9D4B-4703F978F401}" type="presParOf" srcId="{87E5EF54-52ED-4DE4-9506-FE33D9A1F6D5}" destId="{BA18A0A3-4D76-4DA9-8333-A4D80412DB0D}" srcOrd="1" destOrd="0" presId="urn:microsoft.com/office/officeart/2005/8/layout/cycle1"/>
    <dgm:cxn modelId="{3B27E02F-DFE0-4CAE-BBD4-C22B5D52E76E}" type="presParOf" srcId="{87E5EF54-52ED-4DE4-9506-FE33D9A1F6D5}" destId="{1060743C-9428-4047-9AAC-50E62F6799F3}" srcOrd="2" destOrd="0" presId="urn:microsoft.com/office/officeart/2005/8/layout/cycle1"/>
    <dgm:cxn modelId="{A5551AF4-C186-4F26-B12B-4DBAD1A25ECF}" type="presParOf" srcId="{87E5EF54-52ED-4DE4-9506-FE33D9A1F6D5}" destId="{A84D544F-D8DC-42E1-B586-F9325A9D9FF7}" srcOrd="3" destOrd="0" presId="urn:microsoft.com/office/officeart/2005/8/layout/cycle1"/>
    <dgm:cxn modelId="{A6218106-2031-4385-A4E7-5C8BC1AD103F}" type="presParOf" srcId="{87E5EF54-52ED-4DE4-9506-FE33D9A1F6D5}" destId="{54BC420B-8114-4C52-93B9-AFFFF47FBCB5}" srcOrd="4" destOrd="0" presId="urn:microsoft.com/office/officeart/2005/8/layout/cycle1"/>
    <dgm:cxn modelId="{54284FA2-A8DE-42C7-8969-A850859432E6}" type="presParOf" srcId="{87E5EF54-52ED-4DE4-9506-FE33D9A1F6D5}" destId="{DE5EE1F0-E3D7-4D47-8A1E-CE82795C230A}" srcOrd="5" destOrd="0" presId="urn:microsoft.com/office/officeart/2005/8/layout/cycle1"/>
    <dgm:cxn modelId="{18C33E68-4FF6-4C7C-8E7A-130D72F58D83}" type="presParOf" srcId="{87E5EF54-52ED-4DE4-9506-FE33D9A1F6D5}" destId="{EC75C618-3C5C-4215-BE72-71D3435B5055}" srcOrd="6" destOrd="0" presId="urn:microsoft.com/office/officeart/2005/8/layout/cycle1"/>
    <dgm:cxn modelId="{D62F9C54-05A8-46CD-9CA3-508454072179}" type="presParOf" srcId="{87E5EF54-52ED-4DE4-9506-FE33D9A1F6D5}" destId="{D47EF897-E0AB-4643-A4BD-ACC6B559AC17}" srcOrd="7" destOrd="0" presId="urn:microsoft.com/office/officeart/2005/8/layout/cycle1"/>
    <dgm:cxn modelId="{FF7ACCEA-FF6C-4F16-93AC-341D97DC5EA0}" type="presParOf" srcId="{87E5EF54-52ED-4DE4-9506-FE33D9A1F6D5}" destId="{F05B31F6-EE7D-4C87-994D-BBF72A6849EB}" srcOrd="8" destOrd="0" presId="urn:microsoft.com/office/officeart/2005/8/layout/cycle1"/>
    <dgm:cxn modelId="{D267E489-7C6F-40E0-B5F2-17CAB6740D90}" type="presParOf" srcId="{87E5EF54-52ED-4DE4-9506-FE33D9A1F6D5}" destId="{583046E6-EEE6-4891-9716-95A95E162B33}" srcOrd="9" destOrd="0" presId="urn:microsoft.com/office/officeart/2005/8/layout/cycle1"/>
    <dgm:cxn modelId="{0DA7FBFC-219D-41F6-85A6-51F50CDB86E8}" type="presParOf" srcId="{87E5EF54-52ED-4DE4-9506-FE33D9A1F6D5}" destId="{7D9001B1-2B94-49D0-9417-0FCB19830C24}" srcOrd="10" destOrd="0" presId="urn:microsoft.com/office/officeart/2005/8/layout/cycle1"/>
    <dgm:cxn modelId="{57D1BAAB-2B20-4910-AA93-71C69042DE0E}" type="presParOf" srcId="{87E5EF54-52ED-4DE4-9506-FE33D9A1F6D5}" destId="{11612408-6D20-4D6A-8E5A-8CCAD9FE9523}" srcOrd="11" destOrd="0" presId="urn:microsoft.com/office/officeart/2005/8/layout/cycle1"/>
    <dgm:cxn modelId="{CFD86236-9BEB-4917-BF10-287B1D25E0A4}" type="presParOf" srcId="{87E5EF54-52ED-4DE4-9506-FE33D9A1F6D5}" destId="{8D4F87BE-9CC5-4288-9381-31DB179F5A28}" srcOrd="12" destOrd="0" presId="urn:microsoft.com/office/officeart/2005/8/layout/cycle1"/>
    <dgm:cxn modelId="{185C85A8-853E-42B0-9FBB-DCD8B3D99728}" type="presParOf" srcId="{87E5EF54-52ED-4DE4-9506-FE33D9A1F6D5}" destId="{E2D50F13-6D4D-434D-8064-8815DB9648FA}" srcOrd="13" destOrd="0" presId="urn:microsoft.com/office/officeart/2005/8/layout/cycle1"/>
    <dgm:cxn modelId="{A05EF228-CAB6-4FD1-BC2C-FCFBC775EDEF}" type="presParOf" srcId="{87E5EF54-52ED-4DE4-9506-FE33D9A1F6D5}" destId="{F1B30027-F488-423C-958F-E3F5BE182229}" srcOrd="14" destOrd="0" presId="urn:microsoft.com/office/officeart/2005/8/layout/cycle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2303865-8CFC-4FDF-AD7B-8FCC7FFBB314}"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ADBD2737-D11A-485C-8AF3-AD19618AA97A}">
      <dgm:prSet phldrT="[Text]"/>
      <dgm:spPr/>
      <dgm:t>
        <a:bodyPr/>
        <a:lstStyle/>
        <a:p>
          <a:r>
            <a:rPr lang="en-US" dirty="0" smtClean="0"/>
            <a:t>THE</a:t>
          </a:r>
          <a:endParaRPr lang="en-US" dirty="0"/>
        </a:p>
      </dgm:t>
    </dgm:pt>
    <dgm:pt modelId="{B26A814C-2D84-4C72-9A1B-5A92078B6E97}" type="parTrans" cxnId="{2849DBE7-939D-4DEE-AEB6-CA72F0CFD7AA}">
      <dgm:prSet/>
      <dgm:spPr/>
      <dgm:t>
        <a:bodyPr/>
        <a:lstStyle/>
        <a:p>
          <a:endParaRPr lang="en-US"/>
        </a:p>
      </dgm:t>
    </dgm:pt>
    <dgm:pt modelId="{65573E7E-A641-4B73-B941-BCD76665A992}" type="sibTrans" cxnId="{2849DBE7-939D-4DEE-AEB6-CA72F0CFD7AA}">
      <dgm:prSet/>
      <dgm:spPr/>
      <dgm:t>
        <a:bodyPr/>
        <a:lstStyle/>
        <a:p>
          <a:endParaRPr lang="en-US"/>
        </a:p>
      </dgm:t>
    </dgm:pt>
    <dgm:pt modelId="{F36C0BCA-7021-4DD9-A3EA-B32D380485D0}">
      <dgm:prSet phldrT="[Text]"/>
      <dgm:spPr/>
      <dgm:t>
        <a:bodyPr/>
        <a:lstStyle/>
        <a:p>
          <a:r>
            <a:rPr lang="en-US" dirty="0" smtClean="0"/>
            <a:t>OBEDIENT </a:t>
          </a:r>
          <a:endParaRPr lang="en-US" dirty="0"/>
        </a:p>
      </dgm:t>
    </dgm:pt>
    <dgm:pt modelId="{6B6F6EBA-2E67-4F35-BD3A-E4082E9F22BA}" type="parTrans" cxnId="{7C12B92A-DAD7-4313-B9AE-058EC67A3A5F}">
      <dgm:prSet/>
      <dgm:spPr/>
      <dgm:t>
        <a:bodyPr/>
        <a:lstStyle/>
        <a:p>
          <a:endParaRPr lang="en-US"/>
        </a:p>
      </dgm:t>
    </dgm:pt>
    <dgm:pt modelId="{6011A45B-F2E9-4E48-A801-44E6866A9330}" type="sibTrans" cxnId="{7C12B92A-DAD7-4313-B9AE-058EC67A3A5F}">
      <dgm:prSet/>
      <dgm:spPr/>
      <dgm:t>
        <a:bodyPr/>
        <a:lstStyle/>
        <a:p>
          <a:endParaRPr lang="en-US"/>
        </a:p>
      </dgm:t>
    </dgm:pt>
    <dgm:pt modelId="{1593B66B-F9A2-4157-ABD5-76BBA6C34305}">
      <dgm:prSet phldrT="[Text]"/>
      <dgm:spPr/>
      <dgm:t>
        <a:bodyPr/>
        <a:lstStyle/>
        <a:p>
          <a:r>
            <a:rPr lang="en-US" dirty="0" smtClean="0"/>
            <a:t>CHRISTIAN</a:t>
          </a:r>
          <a:endParaRPr lang="en-US" dirty="0"/>
        </a:p>
      </dgm:t>
    </dgm:pt>
    <dgm:pt modelId="{6469E46E-FE5F-4FED-92F9-52DEE14736A3}" type="parTrans" cxnId="{07903E39-EABE-4804-B8EA-390858563E35}">
      <dgm:prSet/>
      <dgm:spPr/>
      <dgm:t>
        <a:bodyPr/>
        <a:lstStyle/>
        <a:p>
          <a:endParaRPr lang="en-US"/>
        </a:p>
      </dgm:t>
    </dgm:pt>
    <dgm:pt modelId="{93A20FBC-D7BE-4FBB-A8D8-CEA812371DC6}" type="sibTrans" cxnId="{07903E39-EABE-4804-B8EA-390858563E35}">
      <dgm:prSet/>
      <dgm:spPr/>
      <dgm:t>
        <a:bodyPr/>
        <a:lstStyle/>
        <a:p>
          <a:endParaRPr lang="en-US"/>
        </a:p>
      </dgm:t>
    </dgm:pt>
    <dgm:pt modelId="{96C69AA0-E968-44C1-9B42-87AE92F2BACA}">
      <dgm:prSet phldrT="[Text]"/>
      <dgm:spPr/>
      <dgm:t>
        <a:bodyPr/>
        <a:lstStyle/>
        <a:p>
          <a:r>
            <a:rPr lang="en-US" dirty="0" smtClean="0"/>
            <a:t>IN </a:t>
          </a:r>
          <a:endParaRPr lang="en-US" dirty="0"/>
        </a:p>
      </dgm:t>
    </dgm:pt>
    <dgm:pt modelId="{D25E2F2E-5020-47D7-AECF-3C87C0AE7BF1}" type="parTrans" cxnId="{8DA7BC82-365D-458C-B200-A620B2DFED90}">
      <dgm:prSet/>
      <dgm:spPr/>
      <dgm:t>
        <a:bodyPr/>
        <a:lstStyle/>
        <a:p>
          <a:endParaRPr lang="en-US"/>
        </a:p>
      </dgm:t>
    </dgm:pt>
    <dgm:pt modelId="{AF44D510-4304-4586-9206-A730C9A16B00}" type="sibTrans" cxnId="{8DA7BC82-365D-458C-B200-A620B2DFED90}">
      <dgm:prSet/>
      <dgm:spPr/>
      <dgm:t>
        <a:bodyPr/>
        <a:lstStyle/>
        <a:p>
          <a:endParaRPr lang="en-US"/>
        </a:p>
      </dgm:t>
    </dgm:pt>
    <dgm:pt modelId="{77681B89-205B-4B3C-8D46-3513AF3F93DE}">
      <dgm:prSet phldrT="[Text]"/>
      <dgm:spPr/>
      <dgm:t>
        <a:bodyPr/>
        <a:lstStyle/>
        <a:p>
          <a:r>
            <a:rPr lang="en-US" dirty="0" smtClean="0"/>
            <a:t>ACTION</a:t>
          </a:r>
          <a:endParaRPr lang="en-US" dirty="0"/>
        </a:p>
      </dgm:t>
    </dgm:pt>
    <dgm:pt modelId="{601379EF-8B92-4597-86F4-47F9E1F9AAD0}" type="parTrans" cxnId="{1CB47672-1D62-4701-9C82-268947D83AB5}">
      <dgm:prSet/>
      <dgm:spPr/>
      <dgm:t>
        <a:bodyPr/>
        <a:lstStyle/>
        <a:p>
          <a:endParaRPr lang="en-US"/>
        </a:p>
      </dgm:t>
    </dgm:pt>
    <dgm:pt modelId="{A4558473-29FE-4214-8C71-DD84EF018559}" type="sibTrans" cxnId="{1CB47672-1D62-4701-9C82-268947D83AB5}">
      <dgm:prSet/>
      <dgm:spPr/>
      <dgm:t>
        <a:bodyPr/>
        <a:lstStyle/>
        <a:p>
          <a:endParaRPr lang="en-US"/>
        </a:p>
      </dgm:t>
    </dgm:pt>
    <dgm:pt modelId="{87E5EF54-52ED-4DE4-9506-FE33D9A1F6D5}" type="pres">
      <dgm:prSet presAssocID="{52303865-8CFC-4FDF-AD7B-8FCC7FFBB314}" presName="cycle" presStyleCnt="0">
        <dgm:presLayoutVars>
          <dgm:dir/>
          <dgm:resizeHandles val="exact"/>
        </dgm:presLayoutVars>
      </dgm:prSet>
      <dgm:spPr/>
      <dgm:t>
        <a:bodyPr/>
        <a:lstStyle/>
        <a:p>
          <a:endParaRPr lang="en-US"/>
        </a:p>
      </dgm:t>
    </dgm:pt>
    <dgm:pt modelId="{911E3C5B-2017-4C27-900E-0913B8FB872A}" type="pres">
      <dgm:prSet presAssocID="{ADBD2737-D11A-485C-8AF3-AD19618AA97A}" presName="dummy" presStyleCnt="0"/>
      <dgm:spPr/>
    </dgm:pt>
    <dgm:pt modelId="{BA18A0A3-4D76-4DA9-8333-A4D80412DB0D}" type="pres">
      <dgm:prSet presAssocID="{ADBD2737-D11A-485C-8AF3-AD19618AA97A}" presName="node" presStyleLbl="revTx" presStyleIdx="0" presStyleCnt="5">
        <dgm:presLayoutVars>
          <dgm:bulletEnabled val="1"/>
        </dgm:presLayoutVars>
      </dgm:prSet>
      <dgm:spPr/>
      <dgm:t>
        <a:bodyPr/>
        <a:lstStyle/>
        <a:p>
          <a:endParaRPr lang="en-US"/>
        </a:p>
      </dgm:t>
    </dgm:pt>
    <dgm:pt modelId="{1060743C-9428-4047-9AAC-50E62F6799F3}" type="pres">
      <dgm:prSet presAssocID="{65573E7E-A641-4B73-B941-BCD76665A992}" presName="sibTrans" presStyleLbl="node1" presStyleIdx="0" presStyleCnt="5"/>
      <dgm:spPr/>
      <dgm:t>
        <a:bodyPr/>
        <a:lstStyle/>
        <a:p>
          <a:endParaRPr lang="en-US"/>
        </a:p>
      </dgm:t>
    </dgm:pt>
    <dgm:pt modelId="{A84D544F-D8DC-42E1-B586-F9325A9D9FF7}" type="pres">
      <dgm:prSet presAssocID="{F36C0BCA-7021-4DD9-A3EA-B32D380485D0}" presName="dummy" presStyleCnt="0"/>
      <dgm:spPr/>
    </dgm:pt>
    <dgm:pt modelId="{54BC420B-8114-4C52-93B9-AFFFF47FBCB5}" type="pres">
      <dgm:prSet presAssocID="{F36C0BCA-7021-4DD9-A3EA-B32D380485D0}" presName="node" presStyleLbl="revTx" presStyleIdx="1" presStyleCnt="5">
        <dgm:presLayoutVars>
          <dgm:bulletEnabled val="1"/>
        </dgm:presLayoutVars>
      </dgm:prSet>
      <dgm:spPr/>
      <dgm:t>
        <a:bodyPr/>
        <a:lstStyle/>
        <a:p>
          <a:endParaRPr lang="en-US"/>
        </a:p>
      </dgm:t>
    </dgm:pt>
    <dgm:pt modelId="{DE5EE1F0-E3D7-4D47-8A1E-CE82795C230A}" type="pres">
      <dgm:prSet presAssocID="{6011A45B-F2E9-4E48-A801-44E6866A9330}" presName="sibTrans" presStyleLbl="node1" presStyleIdx="1" presStyleCnt="5"/>
      <dgm:spPr/>
      <dgm:t>
        <a:bodyPr/>
        <a:lstStyle/>
        <a:p>
          <a:endParaRPr lang="en-US"/>
        </a:p>
      </dgm:t>
    </dgm:pt>
    <dgm:pt modelId="{EC75C618-3C5C-4215-BE72-71D3435B5055}" type="pres">
      <dgm:prSet presAssocID="{1593B66B-F9A2-4157-ABD5-76BBA6C34305}" presName="dummy" presStyleCnt="0"/>
      <dgm:spPr/>
    </dgm:pt>
    <dgm:pt modelId="{D47EF897-E0AB-4643-A4BD-ACC6B559AC17}" type="pres">
      <dgm:prSet presAssocID="{1593B66B-F9A2-4157-ABD5-76BBA6C34305}" presName="node" presStyleLbl="revTx" presStyleIdx="2" presStyleCnt="5">
        <dgm:presLayoutVars>
          <dgm:bulletEnabled val="1"/>
        </dgm:presLayoutVars>
      </dgm:prSet>
      <dgm:spPr/>
      <dgm:t>
        <a:bodyPr/>
        <a:lstStyle/>
        <a:p>
          <a:endParaRPr lang="en-US"/>
        </a:p>
      </dgm:t>
    </dgm:pt>
    <dgm:pt modelId="{F05B31F6-EE7D-4C87-994D-BBF72A6849EB}" type="pres">
      <dgm:prSet presAssocID="{93A20FBC-D7BE-4FBB-A8D8-CEA812371DC6}" presName="sibTrans" presStyleLbl="node1" presStyleIdx="2" presStyleCnt="5"/>
      <dgm:spPr/>
      <dgm:t>
        <a:bodyPr/>
        <a:lstStyle/>
        <a:p>
          <a:endParaRPr lang="en-US"/>
        </a:p>
      </dgm:t>
    </dgm:pt>
    <dgm:pt modelId="{583046E6-EEE6-4891-9716-95A95E162B33}" type="pres">
      <dgm:prSet presAssocID="{96C69AA0-E968-44C1-9B42-87AE92F2BACA}" presName="dummy" presStyleCnt="0"/>
      <dgm:spPr/>
    </dgm:pt>
    <dgm:pt modelId="{7D9001B1-2B94-49D0-9417-0FCB19830C24}" type="pres">
      <dgm:prSet presAssocID="{96C69AA0-E968-44C1-9B42-87AE92F2BACA}" presName="node" presStyleLbl="revTx" presStyleIdx="3" presStyleCnt="5">
        <dgm:presLayoutVars>
          <dgm:bulletEnabled val="1"/>
        </dgm:presLayoutVars>
      </dgm:prSet>
      <dgm:spPr/>
      <dgm:t>
        <a:bodyPr/>
        <a:lstStyle/>
        <a:p>
          <a:endParaRPr lang="en-US"/>
        </a:p>
      </dgm:t>
    </dgm:pt>
    <dgm:pt modelId="{11612408-6D20-4D6A-8E5A-8CCAD9FE9523}" type="pres">
      <dgm:prSet presAssocID="{AF44D510-4304-4586-9206-A730C9A16B00}" presName="sibTrans" presStyleLbl="node1" presStyleIdx="3" presStyleCnt="5"/>
      <dgm:spPr/>
      <dgm:t>
        <a:bodyPr/>
        <a:lstStyle/>
        <a:p>
          <a:endParaRPr lang="en-US"/>
        </a:p>
      </dgm:t>
    </dgm:pt>
    <dgm:pt modelId="{8D4F87BE-9CC5-4288-9381-31DB179F5A28}" type="pres">
      <dgm:prSet presAssocID="{77681B89-205B-4B3C-8D46-3513AF3F93DE}" presName="dummy" presStyleCnt="0"/>
      <dgm:spPr/>
    </dgm:pt>
    <dgm:pt modelId="{E2D50F13-6D4D-434D-8064-8815DB9648FA}" type="pres">
      <dgm:prSet presAssocID="{77681B89-205B-4B3C-8D46-3513AF3F93DE}" presName="node" presStyleLbl="revTx" presStyleIdx="4" presStyleCnt="5">
        <dgm:presLayoutVars>
          <dgm:bulletEnabled val="1"/>
        </dgm:presLayoutVars>
      </dgm:prSet>
      <dgm:spPr/>
      <dgm:t>
        <a:bodyPr/>
        <a:lstStyle/>
        <a:p>
          <a:endParaRPr lang="en-US"/>
        </a:p>
      </dgm:t>
    </dgm:pt>
    <dgm:pt modelId="{F1B30027-F488-423C-958F-E3F5BE182229}" type="pres">
      <dgm:prSet presAssocID="{A4558473-29FE-4214-8C71-DD84EF018559}" presName="sibTrans" presStyleLbl="node1" presStyleIdx="4" presStyleCnt="5" custScaleX="114518" custLinFactNeighborX="999" custLinFactNeighborY="9042"/>
      <dgm:spPr/>
      <dgm:t>
        <a:bodyPr/>
        <a:lstStyle/>
        <a:p>
          <a:endParaRPr lang="en-US"/>
        </a:p>
      </dgm:t>
    </dgm:pt>
  </dgm:ptLst>
  <dgm:cxnLst>
    <dgm:cxn modelId="{4DF1AE9A-CDD4-42D7-94E5-082B5999B197}" type="presOf" srcId="{93A20FBC-D7BE-4FBB-A8D8-CEA812371DC6}" destId="{F05B31F6-EE7D-4C87-994D-BBF72A6849EB}" srcOrd="0" destOrd="0" presId="urn:microsoft.com/office/officeart/2005/8/layout/cycle1"/>
    <dgm:cxn modelId="{58B85370-0405-4672-86B3-D1F81E05FD48}" type="presOf" srcId="{1593B66B-F9A2-4157-ABD5-76BBA6C34305}" destId="{D47EF897-E0AB-4643-A4BD-ACC6B559AC17}" srcOrd="0" destOrd="0" presId="urn:microsoft.com/office/officeart/2005/8/layout/cycle1"/>
    <dgm:cxn modelId="{9EE73D32-BF80-46DC-8145-1D0DA5836897}" type="presOf" srcId="{F36C0BCA-7021-4DD9-A3EA-B32D380485D0}" destId="{54BC420B-8114-4C52-93B9-AFFFF47FBCB5}" srcOrd="0" destOrd="0" presId="urn:microsoft.com/office/officeart/2005/8/layout/cycle1"/>
    <dgm:cxn modelId="{274EFD00-E7C4-44E9-BECC-649629902956}" type="presOf" srcId="{77681B89-205B-4B3C-8D46-3513AF3F93DE}" destId="{E2D50F13-6D4D-434D-8064-8815DB9648FA}" srcOrd="0" destOrd="0" presId="urn:microsoft.com/office/officeart/2005/8/layout/cycle1"/>
    <dgm:cxn modelId="{28F95F2F-98F0-458E-A74A-714D13FC39EB}" type="presOf" srcId="{65573E7E-A641-4B73-B941-BCD76665A992}" destId="{1060743C-9428-4047-9AAC-50E62F6799F3}" srcOrd="0" destOrd="0" presId="urn:microsoft.com/office/officeart/2005/8/layout/cycle1"/>
    <dgm:cxn modelId="{B25AB5FE-6EAC-472E-A4C8-D4748F3A37CC}" type="presOf" srcId="{A4558473-29FE-4214-8C71-DD84EF018559}" destId="{F1B30027-F488-423C-958F-E3F5BE182229}" srcOrd="0" destOrd="0" presId="urn:microsoft.com/office/officeart/2005/8/layout/cycle1"/>
    <dgm:cxn modelId="{8DA7BC82-365D-458C-B200-A620B2DFED90}" srcId="{52303865-8CFC-4FDF-AD7B-8FCC7FFBB314}" destId="{96C69AA0-E968-44C1-9B42-87AE92F2BACA}" srcOrd="3" destOrd="0" parTransId="{D25E2F2E-5020-47D7-AECF-3C87C0AE7BF1}" sibTransId="{AF44D510-4304-4586-9206-A730C9A16B00}"/>
    <dgm:cxn modelId="{7C12B92A-DAD7-4313-B9AE-058EC67A3A5F}" srcId="{52303865-8CFC-4FDF-AD7B-8FCC7FFBB314}" destId="{F36C0BCA-7021-4DD9-A3EA-B32D380485D0}" srcOrd="1" destOrd="0" parTransId="{6B6F6EBA-2E67-4F35-BD3A-E4082E9F22BA}" sibTransId="{6011A45B-F2E9-4E48-A801-44E6866A9330}"/>
    <dgm:cxn modelId="{07903E39-EABE-4804-B8EA-390858563E35}" srcId="{52303865-8CFC-4FDF-AD7B-8FCC7FFBB314}" destId="{1593B66B-F9A2-4157-ABD5-76BBA6C34305}" srcOrd="2" destOrd="0" parTransId="{6469E46E-FE5F-4FED-92F9-52DEE14736A3}" sibTransId="{93A20FBC-D7BE-4FBB-A8D8-CEA812371DC6}"/>
    <dgm:cxn modelId="{1CB47672-1D62-4701-9C82-268947D83AB5}" srcId="{52303865-8CFC-4FDF-AD7B-8FCC7FFBB314}" destId="{77681B89-205B-4B3C-8D46-3513AF3F93DE}" srcOrd="4" destOrd="0" parTransId="{601379EF-8B92-4597-86F4-47F9E1F9AAD0}" sibTransId="{A4558473-29FE-4214-8C71-DD84EF018559}"/>
    <dgm:cxn modelId="{0A6C5E60-73C2-4938-8ADE-5D4C5E3DA11E}" type="presOf" srcId="{AF44D510-4304-4586-9206-A730C9A16B00}" destId="{11612408-6D20-4D6A-8E5A-8CCAD9FE9523}" srcOrd="0" destOrd="0" presId="urn:microsoft.com/office/officeart/2005/8/layout/cycle1"/>
    <dgm:cxn modelId="{46BB01A1-5191-4513-9797-8EA87F3858C5}" type="presOf" srcId="{ADBD2737-D11A-485C-8AF3-AD19618AA97A}" destId="{BA18A0A3-4D76-4DA9-8333-A4D80412DB0D}" srcOrd="0" destOrd="0" presId="urn:microsoft.com/office/officeart/2005/8/layout/cycle1"/>
    <dgm:cxn modelId="{11F1C1A9-9E98-4C96-940D-217131F0BFBF}" type="presOf" srcId="{52303865-8CFC-4FDF-AD7B-8FCC7FFBB314}" destId="{87E5EF54-52ED-4DE4-9506-FE33D9A1F6D5}" srcOrd="0" destOrd="0" presId="urn:microsoft.com/office/officeart/2005/8/layout/cycle1"/>
    <dgm:cxn modelId="{793BE144-A40D-48B2-938E-53D9C6FDE3FF}" type="presOf" srcId="{96C69AA0-E968-44C1-9B42-87AE92F2BACA}" destId="{7D9001B1-2B94-49D0-9417-0FCB19830C24}" srcOrd="0" destOrd="0" presId="urn:microsoft.com/office/officeart/2005/8/layout/cycle1"/>
    <dgm:cxn modelId="{2849DBE7-939D-4DEE-AEB6-CA72F0CFD7AA}" srcId="{52303865-8CFC-4FDF-AD7B-8FCC7FFBB314}" destId="{ADBD2737-D11A-485C-8AF3-AD19618AA97A}" srcOrd="0" destOrd="0" parTransId="{B26A814C-2D84-4C72-9A1B-5A92078B6E97}" sibTransId="{65573E7E-A641-4B73-B941-BCD76665A992}"/>
    <dgm:cxn modelId="{54587579-CE29-4ADA-B194-66D8E5F6BFC9}" type="presOf" srcId="{6011A45B-F2E9-4E48-A801-44E6866A9330}" destId="{DE5EE1F0-E3D7-4D47-8A1E-CE82795C230A}" srcOrd="0" destOrd="0" presId="urn:microsoft.com/office/officeart/2005/8/layout/cycle1"/>
    <dgm:cxn modelId="{102ECE52-0BFF-446B-A80E-1091A392E67F}" type="presParOf" srcId="{87E5EF54-52ED-4DE4-9506-FE33D9A1F6D5}" destId="{911E3C5B-2017-4C27-900E-0913B8FB872A}" srcOrd="0" destOrd="0" presId="urn:microsoft.com/office/officeart/2005/8/layout/cycle1"/>
    <dgm:cxn modelId="{5E6CDEEE-A615-4A3C-8B55-AADBBD60362C}" type="presParOf" srcId="{87E5EF54-52ED-4DE4-9506-FE33D9A1F6D5}" destId="{BA18A0A3-4D76-4DA9-8333-A4D80412DB0D}" srcOrd="1" destOrd="0" presId="urn:microsoft.com/office/officeart/2005/8/layout/cycle1"/>
    <dgm:cxn modelId="{1C0BE7B4-27D1-4122-B9C1-2C78D8E5F70F}" type="presParOf" srcId="{87E5EF54-52ED-4DE4-9506-FE33D9A1F6D5}" destId="{1060743C-9428-4047-9AAC-50E62F6799F3}" srcOrd="2" destOrd="0" presId="urn:microsoft.com/office/officeart/2005/8/layout/cycle1"/>
    <dgm:cxn modelId="{62A7B3A8-7417-462A-8686-34E524A3803B}" type="presParOf" srcId="{87E5EF54-52ED-4DE4-9506-FE33D9A1F6D5}" destId="{A84D544F-D8DC-42E1-B586-F9325A9D9FF7}" srcOrd="3" destOrd="0" presId="urn:microsoft.com/office/officeart/2005/8/layout/cycle1"/>
    <dgm:cxn modelId="{07D4FF42-0A59-4DC4-AAD4-F2A2C1FB8A2C}" type="presParOf" srcId="{87E5EF54-52ED-4DE4-9506-FE33D9A1F6D5}" destId="{54BC420B-8114-4C52-93B9-AFFFF47FBCB5}" srcOrd="4" destOrd="0" presId="urn:microsoft.com/office/officeart/2005/8/layout/cycle1"/>
    <dgm:cxn modelId="{20A8E53A-DE97-49C1-B3CB-AAC1D9E274F6}" type="presParOf" srcId="{87E5EF54-52ED-4DE4-9506-FE33D9A1F6D5}" destId="{DE5EE1F0-E3D7-4D47-8A1E-CE82795C230A}" srcOrd="5" destOrd="0" presId="urn:microsoft.com/office/officeart/2005/8/layout/cycle1"/>
    <dgm:cxn modelId="{C8FBC262-33EB-46CA-B322-EEEFBEB73A1C}" type="presParOf" srcId="{87E5EF54-52ED-4DE4-9506-FE33D9A1F6D5}" destId="{EC75C618-3C5C-4215-BE72-71D3435B5055}" srcOrd="6" destOrd="0" presId="urn:microsoft.com/office/officeart/2005/8/layout/cycle1"/>
    <dgm:cxn modelId="{3DAF61CC-ED92-496B-AD00-A9B0676231EF}" type="presParOf" srcId="{87E5EF54-52ED-4DE4-9506-FE33D9A1F6D5}" destId="{D47EF897-E0AB-4643-A4BD-ACC6B559AC17}" srcOrd="7" destOrd="0" presId="urn:microsoft.com/office/officeart/2005/8/layout/cycle1"/>
    <dgm:cxn modelId="{895FAC18-F730-4C33-9148-15F86FB34D7E}" type="presParOf" srcId="{87E5EF54-52ED-4DE4-9506-FE33D9A1F6D5}" destId="{F05B31F6-EE7D-4C87-994D-BBF72A6849EB}" srcOrd="8" destOrd="0" presId="urn:microsoft.com/office/officeart/2005/8/layout/cycle1"/>
    <dgm:cxn modelId="{7EC05626-0A9C-48E1-863B-4102C4F96709}" type="presParOf" srcId="{87E5EF54-52ED-4DE4-9506-FE33D9A1F6D5}" destId="{583046E6-EEE6-4891-9716-95A95E162B33}" srcOrd="9" destOrd="0" presId="urn:microsoft.com/office/officeart/2005/8/layout/cycle1"/>
    <dgm:cxn modelId="{8040A9E1-27B7-437E-A5C9-46D1E248A219}" type="presParOf" srcId="{87E5EF54-52ED-4DE4-9506-FE33D9A1F6D5}" destId="{7D9001B1-2B94-49D0-9417-0FCB19830C24}" srcOrd="10" destOrd="0" presId="urn:microsoft.com/office/officeart/2005/8/layout/cycle1"/>
    <dgm:cxn modelId="{B9ECA84B-D311-4E17-99F9-D36E759C6AE1}" type="presParOf" srcId="{87E5EF54-52ED-4DE4-9506-FE33D9A1F6D5}" destId="{11612408-6D20-4D6A-8E5A-8CCAD9FE9523}" srcOrd="11" destOrd="0" presId="urn:microsoft.com/office/officeart/2005/8/layout/cycle1"/>
    <dgm:cxn modelId="{B7B13E42-AADD-4617-A392-516542A5D839}" type="presParOf" srcId="{87E5EF54-52ED-4DE4-9506-FE33D9A1F6D5}" destId="{8D4F87BE-9CC5-4288-9381-31DB179F5A28}" srcOrd="12" destOrd="0" presId="urn:microsoft.com/office/officeart/2005/8/layout/cycle1"/>
    <dgm:cxn modelId="{1F887C86-425B-48AD-9069-25E61E1296FD}" type="presParOf" srcId="{87E5EF54-52ED-4DE4-9506-FE33D9A1F6D5}" destId="{E2D50F13-6D4D-434D-8064-8815DB9648FA}" srcOrd="13" destOrd="0" presId="urn:microsoft.com/office/officeart/2005/8/layout/cycle1"/>
    <dgm:cxn modelId="{764B3757-A6E7-4BCF-A0CE-814BBC672E93}" type="presParOf" srcId="{87E5EF54-52ED-4DE4-9506-FE33D9A1F6D5}" destId="{F1B30027-F488-423C-958F-E3F5BE182229}" srcOrd="14" destOrd="0" presId="urn:microsoft.com/office/officeart/2005/8/layout/cycle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2303865-8CFC-4FDF-AD7B-8FCC7FFBB314}"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ADBD2737-D11A-485C-8AF3-AD19618AA97A}">
      <dgm:prSet phldrT="[Text]"/>
      <dgm:spPr/>
      <dgm:t>
        <a:bodyPr/>
        <a:lstStyle/>
        <a:p>
          <a:r>
            <a:rPr lang="en-US" dirty="0" smtClean="0"/>
            <a:t>THE</a:t>
          </a:r>
          <a:endParaRPr lang="en-US" dirty="0"/>
        </a:p>
      </dgm:t>
    </dgm:pt>
    <dgm:pt modelId="{B26A814C-2D84-4C72-9A1B-5A92078B6E97}" type="parTrans" cxnId="{2849DBE7-939D-4DEE-AEB6-CA72F0CFD7AA}">
      <dgm:prSet/>
      <dgm:spPr/>
      <dgm:t>
        <a:bodyPr/>
        <a:lstStyle/>
        <a:p>
          <a:endParaRPr lang="en-US"/>
        </a:p>
      </dgm:t>
    </dgm:pt>
    <dgm:pt modelId="{65573E7E-A641-4B73-B941-BCD76665A992}" type="sibTrans" cxnId="{2849DBE7-939D-4DEE-AEB6-CA72F0CFD7AA}">
      <dgm:prSet/>
      <dgm:spPr/>
      <dgm:t>
        <a:bodyPr/>
        <a:lstStyle/>
        <a:p>
          <a:endParaRPr lang="en-US"/>
        </a:p>
      </dgm:t>
    </dgm:pt>
    <dgm:pt modelId="{F36C0BCA-7021-4DD9-A3EA-B32D380485D0}">
      <dgm:prSet phldrT="[Text]"/>
      <dgm:spPr/>
      <dgm:t>
        <a:bodyPr/>
        <a:lstStyle/>
        <a:p>
          <a:r>
            <a:rPr lang="en-US" dirty="0" smtClean="0"/>
            <a:t>OBEDIENT </a:t>
          </a:r>
          <a:endParaRPr lang="en-US" dirty="0"/>
        </a:p>
      </dgm:t>
    </dgm:pt>
    <dgm:pt modelId="{6B6F6EBA-2E67-4F35-BD3A-E4082E9F22BA}" type="parTrans" cxnId="{7C12B92A-DAD7-4313-B9AE-058EC67A3A5F}">
      <dgm:prSet/>
      <dgm:spPr/>
      <dgm:t>
        <a:bodyPr/>
        <a:lstStyle/>
        <a:p>
          <a:endParaRPr lang="en-US"/>
        </a:p>
      </dgm:t>
    </dgm:pt>
    <dgm:pt modelId="{6011A45B-F2E9-4E48-A801-44E6866A9330}" type="sibTrans" cxnId="{7C12B92A-DAD7-4313-B9AE-058EC67A3A5F}">
      <dgm:prSet/>
      <dgm:spPr/>
      <dgm:t>
        <a:bodyPr/>
        <a:lstStyle/>
        <a:p>
          <a:endParaRPr lang="en-US"/>
        </a:p>
      </dgm:t>
    </dgm:pt>
    <dgm:pt modelId="{1593B66B-F9A2-4157-ABD5-76BBA6C34305}">
      <dgm:prSet phldrT="[Text]"/>
      <dgm:spPr/>
      <dgm:t>
        <a:bodyPr/>
        <a:lstStyle/>
        <a:p>
          <a:r>
            <a:rPr lang="en-US" dirty="0" smtClean="0"/>
            <a:t>CHRISTIAN</a:t>
          </a:r>
          <a:endParaRPr lang="en-US" dirty="0"/>
        </a:p>
      </dgm:t>
    </dgm:pt>
    <dgm:pt modelId="{6469E46E-FE5F-4FED-92F9-52DEE14736A3}" type="parTrans" cxnId="{07903E39-EABE-4804-B8EA-390858563E35}">
      <dgm:prSet/>
      <dgm:spPr/>
      <dgm:t>
        <a:bodyPr/>
        <a:lstStyle/>
        <a:p>
          <a:endParaRPr lang="en-US"/>
        </a:p>
      </dgm:t>
    </dgm:pt>
    <dgm:pt modelId="{93A20FBC-D7BE-4FBB-A8D8-CEA812371DC6}" type="sibTrans" cxnId="{07903E39-EABE-4804-B8EA-390858563E35}">
      <dgm:prSet/>
      <dgm:spPr/>
      <dgm:t>
        <a:bodyPr/>
        <a:lstStyle/>
        <a:p>
          <a:endParaRPr lang="en-US"/>
        </a:p>
      </dgm:t>
    </dgm:pt>
    <dgm:pt modelId="{96C69AA0-E968-44C1-9B42-87AE92F2BACA}">
      <dgm:prSet phldrT="[Text]"/>
      <dgm:spPr/>
      <dgm:t>
        <a:bodyPr/>
        <a:lstStyle/>
        <a:p>
          <a:r>
            <a:rPr lang="en-US" dirty="0" smtClean="0"/>
            <a:t>IN </a:t>
          </a:r>
          <a:endParaRPr lang="en-US" dirty="0"/>
        </a:p>
      </dgm:t>
    </dgm:pt>
    <dgm:pt modelId="{D25E2F2E-5020-47D7-AECF-3C87C0AE7BF1}" type="parTrans" cxnId="{8DA7BC82-365D-458C-B200-A620B2DFED90}">
      <dgm:prSet/>
      <dgm:spPr/>
      <dgm:t>
        <a:bodyPr/>
        <a:lstStyle/>
        <a:p>
          <a:endParaRPr lang="en-US"/>
        </a:p>
      </dgm:t>
    </dgm:pt>
    <dgm:pt modelId="{AF44D510-4304-4586-9206-A730C9A16B00}" type="sibTrans" cxnId="{8DA7BC82-365D-458C-B200-A620B2DFED90}">
      <dgm:prSet/>
      <dgm:spPr/>
      <dgm:t>
        <a:bodyPr/>
        <a:lstStyle/>
        <a:p>
          <a:endParaRPr lang="en-US"/>
        </a:p>
      </dgm:t>
    </dgm:pt>
    <dgm:pt modelId="{77681B89-205B-4B3C-8D46-3513AF3F93DE}">
      <dgm:prSet phldrT="[Text]"/>
      <dgm:spPr/>
      <dgm:t>
        <a:bodyPr/>
        <a:lstStyle/>
        <a:p>
          <a:r>
            <a:rPr lang="en-US" dirty="0" smtClean="0"/>
            <a:t>ACTION</a:t>
          </a:r>
          <a:endParaRPr lang="en-US" dirty="0"/>
        </a:p>
      </dgm:t>
    </dgm:pt>
    <dgm:pt modelId="{601379EF-8B92-4597-86F4-47F9E1F9AAD0}" type="parTrans" cxnId="{1CB47672-1D62-4701-9C82-268947D83AB5}">
      <dgm:prSet/>
      <dgm:spPr/>
      <dgm:t>
        <a:bodyPr/>
        <a:lstStyle/>
        <a:p>
          <a:endParaRPr lang="en-US"/>
        </a:p>
      </dgm:t>
    </dgm:pt>
    <dgm:pt modelId="{A4558473-29FE-4214-8C71-DD84EF018559}" type="sibTrans" cxnId="{1CB47672-1D62-4701-9C82-268947D83AB5}">
      <dgm:prSet/>
      <dgm:spPr/>
      <dgm:t>
        <a:bodyPr/>
        <a:lstStyle/>
        <a:p>
          <a:endParaRPr lang="en-US"/>
        </a:p>
      </dgm:t>
    </dgm:pt>
    <dgm:pt modelId="{87E5EF54-52ED-4DE4-9506-FE33D9A1F6D5}" type="pres">
      <dgm:prSet presAssocID="{52303865-8CFC-4FDF-AD7B-8FCC7FFBB314}" presName="cycle" presStyleCnt="0">
        <dgm:presLayoutVars>
          <dgm:dir/>
          <dgm:resizeHandles val="exact"/>
        </dgm:presLayoutVars>
      </dgm:prSet>
      <dgm:spPr/>
      <dgm:t>
        <a:bodyPr/>
        <a:lstStyle/>
        <a:p>
          <a:endParaRPr lang="en-US"/>
        </a:p>
      </dgm:t>
    </dgm:pt>
    <dgm:pt modelId="{911E3C5B-2017-4C27-900E-0913B8FB872A}" type="pres">
      <dgm:prSet presAssocID="{ADBD2737-D11A-485C-8AF3-AD19618AA97A}" presName="dummy" presStyleCnt="0"/>
      <dgm:spPr/>
    </dgm:pt>
    <dgm:pt modelId="{BA18A0A3-4D76-4DA9-8333-A4D80412DB0D}" type="pres">
      <dgm:prSet presAssocID="{ADBD2737-D11A-485C-8AF3-AD19618AA97A}" presName="node" presStyleLbl="revTx" presStyleIdx="0" presStyleCnt="5">
        <dgm:presLayoutVars>
          <dgm:bulletEnabled val="1"/>
        </dgm:presLayoutVars>
      </dgm:prSet>
      <dgm:spPr/>
      <dgm:t>
        <a:bodyPr/>
        <a:lstStyle/>
        <a:p>
          <a:endParaRPr lang="en-US"/>
        </a:p>
      </dgm:t>
    </dgm:pt>
    <dgm:pt modelId="{1060743C-9428-4047-9AAC-50E62F6799F3}" type="pres">
      <dgm:prSet presAssocID="{65573E7E-A641-4B73-B941-BCD76665A992}" presName="sibTrans" presStyleLbl="node1" presStyleIdx="0" presStyleCnt="5"/>
      <dgm:spPr/>
      <dgm:t>
        <a:bodyPr/>
        <a:lstStyle/>
        <a:p>
          <a:endParaRPr lang="en-US"/>
        </a:p>
      </dgm:t>
    </dgm:pt>
    <dgm:pt modelId="{A84D544F-D8DC-42E1-B586-F9325A9D9FF7}" type="pres">
      <dgm:prSet presAssocID="{F36C0BCA-7021-4DD9-A3EA-B32D380485D0}" presName="dummy" presStyleCnt="0"/>
      <dgm:spPr/>
    </dgm:pt>
    <dgm:pt modelId="{54BC420B-8114-4C52-93B9-AFFFF47FBCB5}" type="pres">
      <dgm:prSet presAssocID="{F36C0BCA-7021-4DD9-A3EA-B32D380485D0}" presName="node" presStyleLbl="revTx" presStyleIdx="1" presStyleCnt="5">
        <dgm:presLayoutVars>
          <dgm:bulletEnabled val="1"/>
        </dgm:presLayoutVars>
      </dgm:prSet>
      <dgm:spPr/>
      <dgm:t>
        <a:bodyPr/>
        <a:lstStyle/>
        <a:p>
          <a:endParaRPr lang="en-US"/>
        </a:p>
      </dgm:t>
    </dgm:pt>
    <dgm:pt modelId="{DE5EE1F0-E3D7-4D47-8A1E-CE82795C230A}" type="pres">
      <dgm:prSet presAssocID="{6011A45B-F2E9-4E48-A801-44E6866A9330}" presName="sibTrans" presStyleLbl="node1" presStyleIdx="1" presStyleCnt="5"/>
      <dgm:spPr/>
      <dgm:t>
        <a:bodyPr/>
        <a:lstStyle/>
        <a:p>
          <a:endParaRPr lang="en-US"/>
        </a:p>
      </dgm:t>
    </dgm:pt>
    <dgm:pt modelId="{EC75C618-3C5C-4215-BE72-71D3435B5055}" type="pres">
      <dgm:prSet presAssocID="{1593B66B-F9A2-4157-ABD5-76BBA6C34305}" presName="dummy" presStyleCnt="0"/>
      <dgm:spPr/>
    </dgm:pt>
    <dgm:pt modelId="{D47EF897-E0AB-4643-A4BD-ACC6B559AC17}" type="pres">
      <dgm:prSet presAssocID="{1593B66B-F9A2-4157-ABD5-76BBA6C34305}" presName="node" presStyleLbl="revTx" presStyleIdx="2" presStyleCnt="5">
        <dgm:presLayoutVars>
          <dgm:bulletEnabled val="1"/>
        </dgm:presLayoutVars>
      </dgm:prSet>
      <dgm:spPr/>
      <dgm:t>
        <a:bodyPr/>
        <a:lstStyle/>
        <a:p>
          <a:endParaRPr lang="en-US"/>
        </a:p>
      </dgm:t>
    </dgm:pt>
    <dgm:pt modelId="{F05B31F6-EE7D-4C87-994D-BBF72A6849EB}" type="pres">
      <dgm:prSet presAssocID="{93A20FBC-D7BE-4FBB-A8D8-CEA812371DC6}" presName="sibTrans" presStyleLbl="node1" presStyleIdx="2" presStyleCnt="5"/>
      <dgm:spPr/>
      <dgm:t>
        <a:bodyPr/>
        <a:lstStyle/>
        <a:p>
          <a:endParaRPr lang="en-US"/>
        </a:p>
      </dgm:t>
    </dgm:pt>
    <dgm:pt modelId="{583046E6-EEE6-4891-9716-95A95E162B33}" type="pres">
      <dgm:prSet presAssocID="{96C69AA0-E968-44C1-9B42-87AE92F2BACA}" presName="dummy" presStyleCnt="0"/>
      <dgm:spPr/>
    </dgm:pt>
    <dgm:pt modelId="{7D9001B1-2B94-49D0-9417-0FCB19830C24}" type="pres">
      <dgm:prSet presAssocID="{96C69AA0-E968-44C1-9B42-87AE92F2BACA}" presName="node" presStyleLbl="revTx" presStyleIdx="3" presStyleCnt="5">
        <dgm:presLayoutVars>
          <dgm:bulletEnabled val="1"/>
        </dgm:presLayoutVars>
      </dgm:prSet>
      <dgm:spPr/>
      <dgm:t>
        <a:bodyPr/>
        <a:lstStyle/>
        <a:p>
          <a:endParaRPr lang="en-US"/>
        </a:p>
      </dgm:t>
    </dgm:pt>
    <dgm:pt modelId="{11612408-6D20-4D6A-8E5A-8CCAD9FE9523}" type="pres">
      <dgm:prSet presAssocID="{AF44D510-4304-4586-9206-A730C9A16B00}" presName="sibTrans" presStyleLbl="node1" presStyleIdx="3" presStyleCnt="5"/>
      <dgm:spPr/>
      <dgm:t>
        <a:bodyPr/>
        <a:lstStyle/>
        <a:p>
          <a:endParaRPr lang="en-US"/>
        </a:p>
      </dgm:t>
    </dgm:pt>
    <dgm:pt modelId="{8D4F87BE-9CC5-4288-9381-31DB179F5A28}" type="pres">
      <dgm:prSet presAssocID="{77681B89-205B-4B3C-8D46-3513AF3F93DE}" presName="dummy" presStyleCnt="0"/>
      <dgm:spPr/>
    </dgm:pt>
    <dgm:pt modelId="{E2D50F13-6D4D-434D-8064-8815DB9648FA}" type="pres">
      <dgm:prSet presAssocID="{77681B89-205B-4B3C-8D46-3513AF3F93DE}" presName="node" presStyleLbl="revTx" presStyleIdx="4" presStyleCnt="5">
        <dgm:presLayoutVars>
          <dgm:bulletEnabled val="1"/>
        </dgm:presLayoutVars>
      </dgm:prSet>
      <dgm:spPr/>
      <dgm:t>
        <a:bodyPr/>
        <a:lstStyle/>
        <a:p>
          <a:endParaRPr lang="en-US"/>
        </a:p>
      </dgm:t>
    </dgm:pt>
    <dgm:pt modelId="{F1B30027-F488-423C-958F-E3F5BE182229}" type="pres">
      <dgm:prSet presAssocID="{A4558473-29FE-4214-8C71-DD84EF018559}" presName="sibTrans" presStyleLbl="node1" presStyleIdx="4" presStyleCnt="5" custScaleX="114518" custLinFactNeighborX="999" custLinFactNeighborY="9042"/>
      <dgm:spPr/>
      <dgm:t>
        <a:bodyPr/>
        <a:lstStyle/>
        <a:p>
          <a:endParaRPr lang="en-US"/>
        </a:p>
      </dgm:t>
    </dgm:pt>
  </dgm:ptLst>
  <dgm:cxnLst>
    <dgm:cxn modelId="{EC054338-9653-41A0-8B9F-8581C1D19DC9}" type="presOf" srcId="{A4558473-29FE-4214-8C71-DD84EF018559}" destId="{F1B30027-F488-423C-958F-E3F5BE182229}" srcOrd="0" destOrd="0" presId="urn:microsoft.com/office/officeart/2005/8/layout/cycle1"/>
    <dgm:cxn modelId="{10E248CC-9CD0-4757-8345-3C4EBC2846EF}" type="presOf" srcId="{F36C0BCA-7021-4DD9-A3EA-B32D380485D0}" destId="{54BC420B-8114-4C52-93B9-AFFFF47FBCB5}" srcOrd="0" destOrd="0" presId="urn:microsoft.com/office/officeart/2005/8/layout/cycle1"/>
    <dgm:cxn modelId="{7E9F5F2C-9E5D-4769-8103-383538ACA100}" type="presOf" srcId="{77681B89-205B-4B3C-8D46-3513AF3F93DE}" destId="{E2D50F13-6D4D-434D-8064-8815DB9648FA}" srcOrd="0" destOrd="0" presId="urn:microsoft.com/office/officeart/2005/8/layout/cycle1"/>
    <dgm:cxn modelId="{1F181285-28C8-439B-9422-0515C7FDF7C0}" type="presOf" srcId="{6011A45B-F2E9-4E48-A801-44E6866A9330}" destId="{DE5EE1F0-E3D7-4D47-8A1E-CE82795C230A}" srcOrd="0" destOrd="0" presId="urn:microsoft.com/office/officeart/2005/8/layout/cycle1"/>
    <dgm:cxn modelId="{4E16AD54-BBA9-44F0-A1FE-B0DB639206B9}" type="presOf" srcId="{65573E7E-A641-4B73-B941-BCD76665A992}" destId="{1060743C-9428-4047-9AAC-50E62F6799F3}" srcOrd="0" destOrd="0" presId="urn:microsoft.com/office/officeart/2005/8/layout/cycle1"/>
    <dgm:cxn modelId="{8DA7BC82-365D-458C-B200-A620B2DFED90}" srcId="{52303865-8CFC-4FDF-AD7B-8FCC7FFBB314}" destId="{96C69AA0-E968-44C1-9B42-87AE92F2BACA}" srcOrd="3" destOrd="0" parTransId="{D25E2F2E-5020-47D7-AECF-3C87C0AE7BF1}" sibTransId="{AF44D510-4304-4586-9206-A730C9A16B00}"/>
    <dgm:cxn modelId="{92067B72-F373-455A-B4DE-152AA758836B}" type="presOf" srcId="{96C69AA0-E968-44C1-9B42-87AE92F2BACA}" destId="{7D9001B1-2B94-49D0-9417-0FCB19830C24}" srcOrd="0" destOrd="0" presId="urn:microsoft.com/office/officeart/2005/8/layout/cycle1"/>
    <dgm:cxn modelId="{41EFC436-F8F3-46A6-A0DE-B717AFAD7B6B}" type="presOf" srcId="{1593B66B-F9A2-4157-ABD5-76BBA6C34305}" destId="{D47EF897-E0AB-4643-A4BD-ACC6B559AC17}" srcOrd="0" destOrd="0" presId="urn:microsoft.com/office/officeart/2005/8/layout/cycle1"/>
    <dgm:cxn modelId="{7C12B92A-DAD7-4313-B9AE-058EC67A3A5F}" srcId="{52303865-8CFC-4FDF-AD7B-8FCC7FFBB314}" destId="{F36C0BCA-7021-4DD9-A3EA-B32D380485D0}" srcOrd="1" destOrd="0" parTransId="{6B6F6EBA-2E67-4F35-BD3A-E4082E9F22BA}" sibTransId="{6011A45B-F2E9-4E48-A801-44E6866A9330}"/>
    <dgm:cxn modelId="{07903E39-EABE-4804-B8EA-390858563E35}" srcId="{52303865-8CFC-4FDF-AD7B-8FCC7FFBB314}" destId="{1593B66B-F9A2-4157-ABD5-76BBA6C34305}" srcOrd="2" destOrd="0" parTransId="{6469E46E-FE5F-4FED-92F9-52DEE14736A3}" sibTransId="{93A20FBC-D7BE-4FBB-A8D8-CEA812371DC6}"/>
    <dgm:cxn modelId="{89595BEB-A387-4D63-AC7F-7B86155F1F5E}" type="presOf" srcId="{93A20FBC-D7BE-4FBB-A8D8-CEA812371DC6}" destId="{F05B31F6-EE7D-4C87-994D-BBF72A6849EB}" srcOrd="0" destOrd="0" presId="urn:microsoft.com/office/officeart/2005/8/layout/cycle1"/>
    <dgm:cxn modelId="{1CB47672-1D62-4701-9C82-268947D83AB5}" srcId="{52303865-8CFC-4FDF-AD7B-8FCC7FFBB314}" destId="{77681B89-205B-4B3C-8D46-3513AF3F93DE}" srcOrd="4" destOrd="0" parTransId="{601379EF-8B92-4597-86F4-47F9E1F9AAD0}" sibTransId="{A4558473-29FE-4214-8C71-DD84EF018559}"/>
    <dgm:cxn modelId="{77AA7646-56DA-4212-A573-6D4AD102F50A}" type="presOf" srcId="{52303865-8CFC-4FDF-AD7B-8FCC7FFBB314}" destId="{87E5EF54-52ED-4DE4-9506-FE33D9A1F6D5}" srcOrd="0" destOrd="0" presId="urn:microsoft.com/office/officeart/2005/8/layout/cycle1"/>
    <dgm:cxn modelId="{2849DBE7-939D-4DEE-AEB6-CA72F0CFD7AA}" srcId="{52303865-8CFC-4FDF-AD7B-8FCC7FFBB314}" destId="{ADBD2737-D11A-485C-8AF3-AD19618AA97A}" srcOrd="0" destOrd="0" parTransId="{B26A814C-2D84-4C72-9A1B-5A92078B6E97}" sibTransId="{65573E7E-A641-4B73-B941-BCD76665A992}"/>
    <dgm:cxn modelId="{94671BDA-34E3-4131-B5A8-857AD30D9E72}" type="presOf" srcId="{AF44D510-4304-4586-9206-A730C9A16B00}" destId="{11612408-6D20-4D6A-8E5A-8CCAD9FE9523}" srcOrd="0" destOrd="0" presId="urn:microsoft.com/office/officeart/2005/8/layout/cycle1"/>
    <dgm:cxn modelId="{9E4AB49D-5401-4927-A420-12954835C9BD}" type="presOf" srcId="{ADBD2737-D11A-485C-8AF3-AD19618AA97A}" destId="{BA18A0A3-4D76-4DA9-8333-A4D80412DB0D}" srcOrd="0" destOrd="0" presId="urn:microsoft.com/office/officeart/2005/8/layout/cycle1"/>
    <dgm:cxn modelId="{1D5F0F3E-7AF5-4D4D-AAA8-1BBD09B13A42}" type="presParOf" srcId="{87E5EF54-52ED-4DE4-9506-FE33D9A1F6D5}" destId="{911E3C5B-2017-4C27-900E-0913B8FB872A}" srcOrd="0" destOrd="0" presId="urn:microsoft.com/office/officeart/2005/8/layout/cycle1"/>
    <dgm:cxn modelId="{273ED346-817B-48E3-A446-06C7DB63181D}" type="presParOf" srcId="{87E5EF54-52ED-4DE4-9506-FE33D9A1F6D5}" destId="{BA18A0A3-4D76-4DA9-8333-A4D80412DB0D}" srcOrd="1" destOrd="0" presId="urn:microsoft.com/office/officeart/2005/8/layout/cycle1"/>
    <dgm:cxn modelId="{A7108183-B5EC-4ED8-BCA5-EEA5823D4692}" type="presParOf" srcId="{87E5EF54-52ED-4DE4-9506-FE33D9A1F6D5}" destId="{1060743C-9428-4047-9AAC-50E62F6799F3}" srcOrd="2" destOrd="0" presId="urn:microsoft.com/office/officeart/2005/8/layout/cycle1"/>
    <dgm:cxn modelId="{303FF92B-99C5-47FD-B6C7-0C446F1C5F88}" type="presParOf" srcId="{87E5EF54-52ED-4DE4-9506-FE33D9A1F6D5}" destId="{A84D544F-D8DC-42E1-B586-F9325A9D9FF7}" srcOrd="3" destOrd="0" presId="urn:microsoft.com/office/officeart/2005/8/layout/cycle1"/>
    <dgm:cxn modelId="{BD5E87E5-71C5-45A1-9796-BB4F58637411}" type="presParOf" srcId="{87E5EF54-52ED-4DE4-9506-FE33D9A1F6D5}" destId="{54BC420B-8114-4C52-93B9-AFFFF47FBCB5}" srcOrd="4" destOrd="0" presId="urn:microsoft.com/office/officeart/2005/8/layout/cycle1"/>
    <dgm:cxn modelId="{6459C768-9460-4014-9D1C-6FF1FEDCB533}" type="presParOf" srcId="{87E5EF54-52ED-4DE4-9506-FE33D9A1F6D5}" destId="{DE5EE1F0-E3D7-4D47-8A1E-CE82795C230A}" srcOrd="5" destOrd="0" presId="urn:microsoft.com/office/officeart/2005/8/layout/cycle1"/>
    <dgm:cxn modelId="{A8091C3C-F481-45AE-9F62-26603F22A72F}" type="presParOf" srcId="{87E5EF54-52ED-4DE4-9506-FE33D9A1F6D5}" destId="{EC75C618-3C5C-4215-BE72-71D3435B5055}" srcOrd="6" destOrd="0" presId="urn:microsoft.com/office/officeart/2005/8/layout/cycle1"/>
    <dgm:cxn modelId="{45DE8549-1983-43E6-9C14-5309E67AD622}" type="presParOf" srcId="{87E5EF54-52ED-4DE4-9506-FE33D9A1F6D5}" destId="{D47EF897-E0AB-4643-A4BD-ACC6B559AC17}" srcOrd="7" destOrd="0" presId="urn:microsoft.com/office/officeart/2005/8/layout/cycle1"/>
    <dgm:cxn modelId="{7C0C6B50-023F-472A-A4EB-0A82940E1416}" type="presParOf" srcId="{87E5EF54-52ED-4DE4-9506-FE33D9A1F6D5}" destId="{F05B31F6-EE7D-4C87-994D-BBF72A6849EB}" srcOrd="8" destOrd="0" presId="urn:microsoft.com/office/officeart/2005/8/layout/cycle1"/>
    <dgm:cxn modelId="{8FD474B3-A736-4D50-B82B-BF0C062757E0}" type="presParOf" srcId="{87E5EF54-52ED-4DE4-9506-FE33D9A1F6D5}" destId="{583046E6-EEE6-4891-9716-95A95E162B33}" srcOrd="9" destOrd="0" presId="urn:microsoft.com/office/officeart/2005/8/layout/cycle1"/>
    <dgm:cxn modelId="{61404A83-F984-400B-BF53-61906BB9830D}" type="presParOf" srcId="{87E5EF54-52ED-4DE4-9506-FE33D9A1F6D5}" destId="{7D9001B1-2B94-49D0-9417-0FCB19830C24}" srcOrd="10" destOrd="0" presId="urn:microsoft.com/office/officeart/2005/8/layout/cycle1"/>
    <dgm:cxn modelId="{C84107CF-DE6D-4E74-9455-28DA3B92838E}" type="presParOf" srcId="{87E5EF54-52ED-4DE4-9506-FE33D9A1F6D5}" destId="{11612408-6D20-4D6A-8E5A-8CCAD9FE9523}" srcOrd="11" destOrd="0" presId="urn:microsoft.com/office/officeart/2005/8/layout/cycle1"/>
    <dgm:cxn modelId="{85B007C9-4A3A-4276-856E-D8D5E9DF1686}" type="presParOf" srcId="{87E5EF54-52ED-4DE4-9506-FE33D9A1F6D5}" destId="{8D4F87BE-9CC5-4288-9381-31DB179F5A28}" srcOrd="12" destOrd="0" presId="urn:microsoft.com/office/officeart/2005/8/layout/cycle1"/>
    <dgm:cxn modelId="{80F03A9B-5BFA-41D6-91B1-B3B08D73715E}" type="presParOf" srcId="{87E5EF54-52ED-4DE4-9506-FE33D9A1F6D5}" destId="{E2D50F13-6D4D-434D-8064-8815DB9648FA}" srcOrd="13" destOrd="0" presId="urn:microsoft.com/office/officeart/2005/8/layout/cycle1"/>
    <dgm:cxn modelId="{A7D0B697-7351-4F74-AA75-02E302E80D91}" type="presParOf" srcId="{87E5EF54-52ED-4DE4-9506-FE33D9A1F6D5}" destId="{F1B30027-F488-423C-958F-E3F5BE182229}" srcOrd="14" destOrd="0" presId="urn:microsoft.com/office/officeart/2005/8/layout/cycle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2303865-8CFC-4FDF-AD7B-8FCC7FFBB314}"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ADBD2737-D11A-485C-8AF3-AD19618AA97A}">
      <dgm:prSet phldrT="[Text]"/>
      <dgm:spPr/>
      <dgm:t>
        <a:bodyPr/>
        <a:lstStyle/>
        <a:p>
          <a:r>
            <a:rPr lang="en-US" dirty="0" smtClean="0"/>
            <a:t>THE</a:t>
          </a:r>
          <a:endParaRPr lang="en-US" dirty="0"/>
        </a:p>
      </dgm:t>
    </dgm:pt>
    <dgm:pt modelId="{B26A814C-2D84-4C72-9A1B-5A92078B6E97}" type="parTrans" cxnId="{2849DBE7-939D-4DEE-AEB6-CA72F0CFD7AA}">
      <dgm:prSet/>
      <dgm:spPr/>
      <dgm:t>
        <a:bodyPr/>
        <a:lstStyle/>
        <a:p>
          <a:endParaRPr lang="en-US"/>
        </a:p>
      </dgm:t>
    </dgm:pt>
    <dgm:pt modelId="{65573E7E-A641-4B73-B941-BCD76665A992}" type="sibTrans" cxnId="{2849DBE7-939D-4DEE-AEB6-CA72F0CFD7AA}">
      <dgm:prSet/>
      <dgm:spPr/>
      <dgm:t>
        <a:bodyPr/>
        <a:lstStyle/>
        <a:p>
          <a:endParaRPr lang="en-US"/>
        </a:p>
      </dgm:t>
    </dgm:pt>
    <dgm:pt modelId="{F36C0BCA-7021-4DD9-A3EA-B32D380485D0}">
      <dgm:prSet phldrT="[Text]"/>
      <dgm:spPr/>
      <dgm:t>
        <a:bodyPr/>
        <a:lstStyle/>
        <a:p>
          <a:r>
            <a:rPr lang="en-US" dirty="0" smtClean="0"/>
            <a:t>OBEDIENT </a:t>
          </a:r>
          <a:endParaRPr lang="en-US" dirty="0"/>
        </a:p>
      </dgm:t>
    </dgm:pt>
    <dgm:pt modelId="{6B6F6EBA-2E67-4F35-BD3A-E4082E9F22BA}" type="parTrans" cxnId="{7C12B92A-DAD7-4313-B9AE-058EC67A3A5F}">
      <dgm:prSet/>
      <dgm:spPr/>
      <dgm:t>
        <a:bodyPr/>
        <a:lstStyle/>
        <a:p>
          <a:endParaRPr lang="en-US"/>
        </a:p>
      </dgm:t>
    </dgm:pt>
    <dgm:pt modelId="{6011A45B-F2E9-4E48-A801-44E6866A9330}" type="sibTrans" cxnId="{7C12B92A-DAD7-4313-B9AE-058EC67A3A5F}">
      <dgm:prSet/>
      <dgm:spPr/>
      <dgm:t>
        <a:bodyPr/>
        <a:lstStyle/>
        <a:p>
          <a:endParaRPr lang="en-US"/>
        </a:p>
      </dgm:t>
    </dgm:pt>
    <dgm:pt modelId="{1593B66B-F9A2-4157-ABD5-76BBA6C34305}">
      <dgm:prSet phldrT="[Text]"/>
      <dgm:spPr/>
      <dgm:t>
        <a:bodyPr/>
        <a:lstStyle/>
        <a:p>
          <a:r>
            <a:rPr lang="en-US" dirty="0" smtClean="0"/>
            <a:t>CHRISTIAN</a:t>
          </a:r>
          <a:endParaRPr lang="en-US" dirty="0"/>
        </a:p>
      </dgm:t>
    </dgm:pt>
    <dgm:pt modelId="{6469E46E-FE5F-4FED-92F9-52DEE14736A3}" type="parTrans" cxnId="{07903E39-EABE-4804-B8EA-390858563E35}">
      <dgm:prSet/>
      <dgm:spPr/>
      <dgm:t>
        <a:bodyPr/>
        <a:lstStyle/>
        <a:p>
          <a:endParaRPr lang="en-US"/>
        </a:p>
      </dgm:t>
    </dgm:pt>
    <dgm:pt modelId="{93A20FBC-D7BE-4FBB-A8D8-CEA812371DC6}" type="sibTrans" cxnId="{07903E39-EABE-4804-B8EA-390858563E35}">
      <dgm:prSet/>
      <dgm:spPr/>
      <dgm:t>
        <a:bodyPr/>
        <a:lstStyle/>
        <a:p>
          <a:endParaRPr lang="en-US"/>
        </a:p>
      </dgm:t>
    </dgm:pt>
    <dgm:pt modelId="{96C69AA0-E968-44C1-9B42-87AE92F2BACA}">
      <dgm:prSet phldrT="[Text]"/>
      <dgm:spPr/>
      <dgm:t>
        <a:bodyPr/>
        <a:lstStyle/>
        <a:p>
          <a:r>
            <a:rPr lang="en-US" dirty="0" smtClean="0"/>
            <a:t>IN </a:t>
          </a:r>
          <a:endParaRPr lang="en-US" dirty="0"/>
        </a:p>
      </dgm:t>
    </dgm:pt>
    <dgm:pt modelId="{D25E2F2E-5020-47D7-AECF-3C87C0AE7BF1}" type="parTrans" cxnId="{8DA7BC82-365D-458C-B200-A620B2DFED90}">
      <dgm:prSet/>
      <dgm:spPr/>
      <dgm:t>
        <a:bodyPr/>
        <a:lstStyle/>
        <a:p>
          <a:endParaRPr lang="en-US"/>
        </a:p>
      </dgm:t>
    </dgm:pt>
    <dgm:pt modelId="{AF44D510-4304-4586-9206-A730C9A16B00}" type="sibTrans" cxnId="{8DA7BC82-365D-458C-B200-A620B2DFED90}">
      <dgm:prSet/>
      <dgm:spPr/>
      <dgm:t>
        <a:bodyPr/>
        <a:lstStyle/>
        <a:p>
          <a:endParaRPr lang="en-US"/>
        </a:p>
      </dgm:t>
    </dgm:pt>
    <dgm:pt modelId="{77681B89-205B-4B3C-8D46-3513AF3F93DE}">
      <dgm:prSet phldrT="[Text]"/>
      <dgm:spPr/>
      <dgm:t>
        <a:bodyPr/>
        <a:lstStyle/>
        <a:p>
          <a:r>
            <a:rPr lang="en-US" dirty="0" smtClean="0"/>
            <a:t>ACTION</a:t>
          </a:r>
          <a:endParaRPr lang="en-US" dirty="0"/>
        </a:p>
      </dgm:t>
    </dgm:pt>
    <dgm:pt modelId="{601379EF-8B92-4597-86F4-47F9E1F9AAD0}" type="parTrans" cxnId="{1CB47672-1D62-4701-9C82-268947D83AB5}">
      <dgm:prSet/>
      <dgm:spPr/>
      <dgm:t>
        <a:bodyPr/>
        <a:lstStyle/>
        <a:p>
          <a:endParaRPr lang="en-US"/>
        </a:p>
      </dgm:t>
    </dgm:pt>
    <dgm:pt modelId="{A4558473-29FE-4214-8C71-DD84EF018559}" type="sibTrans" cxnId="{1CB47672-1D62-4701-9C82-268947D83AB5}">
      <dgm:prSet/>
      <dgm:spPr/>
      <dgm:t>
        <a:bodyPr/>
        <a:lstStyle/>
        <a:p>
          <a:endParaRPr lang="en-US"/>
        </a:p>
      </dgm:t>
    </dgm:pt>
    <dgm:pt modelId="{87E5EF54-52ED-4DE4-9506-FE33D9A1F6D5}" type="pres">
      <dgm:prSet presAssocID="{52303865-8CFC-4FDF-AD7B-8FCC7FFBB314}" presName="cycle" presStyleCnt="0">
        <dgm:presLayoutVars>
          <dgm:dir/>
          <dgm:resizeHandles val="exact"/>
        </dgm:presLayoutVars>
      </dgm:prSet>
      <dgm:spPr/>
      <dgm:t>
        <a:bodyPr/>
        <a:lstStyle/>
        <a:p>
          <a:endParaRPr lang="en-US"/>
        </a:p>
      </dgm:t>
    </dgm:pt>
    <dgm:pt modelId="{911E3C5B-2017-4C27-900E-0913B8FB872A}" type="pres">
      <dgm:prSet presAssocID="{ADBD2737-D11A-485C-8AF3-AD19618AA97A}" presName="dummy" presStyleCnt="0"/>
      <dgm:spPr/>
    </dgm:pt>
    <dgm:pt modelId="{BA18A0A3-4D76-4DA9-8333-A4D80412DB0D}" type="pres">
      <dgm:prSet presAssocID="{ADBD2737-D11A-485C-8AF3-AD19618AA97A}" presName="node" presStyleLbl="revTx" presStyleIdx="0" presStyleCnt="5">
        <dgm:presLayoutVars>
          <dgm:bulletEnabled val="1"/>
        </dgm:presLayoutVars>
      </dgm:prSet>
      <dgm:spPr/>
      <dgm:t>
        <a:bodyPr/>
        <a:lstStyle/>
        <a:p>
          <a:endParaRPr lang="en-US"/>
        </a:p>
      </dgm:t>
    </dgm:pt>
    <dgm:pt modelId="{1060743C-9428-4047-9AAC-50E62F6799F3}" type="pres">
      <dgm:prSet presAssocID="{65573E7E-A641-4B73-B941-BCD76665A992}" presName="sibTrans" presStyleLbl="node1" presStyleIdx="0" presStyleCnt="5"/>
      <dgm:spPr/>
      <dgm:t>
        <a:bodyPr/>
        <a:lstStyle/>
        <a:p>
          <a:endParaRPr lang="en-US"/>
        </a:p>
      </dgm:t>
    </dgm:pt>
    <dgm:pt modelId="{A84D544F-D8DC-42E1-B586-F9325A9D9FF7}" type="pres">
      <dgm:prSet presAssocID="{F36C0BCA-7021-4DD9-A3EA-B32D380485D0}" presName="dummy" presStyleCnt="0"/>
      <dgm:spPr/>
    </dgm:pt>
    <dgm:pt modelId="{54BC420B-8114-4C52-93B9-AFFFF47FBCB5}" type="pres">
      <dgm:prSet presAssocID="{F36C0BCA-7021-4DD9-A3EA-B32D380485D0}" presName="node" presStyleLbl="revTx" presStyleIdx="1" presStyleCnt="5">
        <dgm:presLayoutVars>
          <dgm:bulletEnabled val="1"/>
        </dgm:presLayoutVars>
      </dgm:prSet>
      <dgm:spPr/>
      <dgm:t>
        <a:bodyPr/>
        <a:lstStyle/>
        <a:p>
          <a:endParaRPr lang="en-US"/>
        </a:p>
      </dgm:t>
    </dgm:pt>
    <dgm:pt modelId="{DE5EE1F0-E3D7-4D47-8A1E-CE82795C230A}" type="pres">
      <dgm:prSet presAssocID="{6011A45B-F2E9-4E48-A801-44E6866A9330}" presName="sibTrans" presStyleLbl="node1" presStyleIdx="1" presStyleCnt="5"/>
      <dgm:spPr/>
      <dgm:t>
        <a:bodyPr/>
        <a:lstStyle/>
        <a:p>
          <a:endParaRPr lang="en-US"/>
        </a:p>
      </dgm:t>
    </dgm:pt>
    <dgm:pt modelId="{EC75C618-3C5C-4215-BE72-71D3435B5055}" type="pres">
      <dgm:prSet presAssocID="{1593B66B-F9A2-4157-ABD5-76BBA6C34305}" presName="dummy" presStyleCnt="0"/>
      <dgm:spPr/>
    </dgm:pt>
    <dgm:pt modelId="{D47EF897-E0AB-4643-A4BD-ACC6B559AC17}" type="pres">
      <dgm:prSet presAssocID="{1593B66B-F9A2-4157-ABD5-76BBA6C34305}" presName="node" presStyleLbl="revTx" presStyleIdx="2" presStyleCnt="5">
        <dgm:presLayoutVars>
          <dgm:bulletEnabled val="1"/>
        </dgm:presLayoutVars>
      </dgm:prSet>
      <dgm:spPr/>
      <dgm:t>
        <a:bodyPr/>
        <a:lstStyle/>
        <a:p>
          <a:endParaRPr lang="en-US"/>
        </a:p>
      </dgm:t>
    </dgm:pt>
    <dgm:pt modelId="{F05B31F6-EE7D-4C87-994D-BBF72A6849EB}" type="pres">
      <dgm:prSet presAssocID="{93A20FBC-D7BE-4FBB-A8D8-CEA812371DC6}" presName="sibTrans" presStyleLbl="node1" presStyleIdx="2" presStyleCnt="5"/>
      <dgm:spPr/>
      <dgm:t>
        <a:bodyPr/>
        <a:lstStyle/>
        <a:p>
          <a:endParaRPr lang="en-US"/>
        </a:p>
      </dgm:t>
    </dgm:pt>
    <dgm:pt modelId="{583046E6-EEE6-4891-9716-95A95E162B33}" type="pres">
      <dgm:prSet presAssocID="{96C69AA0-E968-44C1-9B42-87AE92F2BACA}" presName="dummy" presStyleCnt="0"/>
      <dgm:spPr/>
    </dgm:pt>
    <dgm:pt modelId="{7D9001B1-2B94-49D0-9417-0FCB19830C24}" type="pres">
      <dgm:prSet presAssocID="{96C69AA0-E968-44C1-9B42-87AE92F2BACA}" presName="node" presStyleLbl="revTx" presStyleIdx="3" presStyleCnt="5">
        <dgm:presLayoutVars>
          <dgm:bulletEnabled val="1"/>
        </dgm:presLayoutVars>
      </dgm:prSet>
      <dgm:spPr/>
      <dgm:t>
        <a:bodyPr/>
        <a:lstStyle/>
        <a:p>
          <a:endParaRPr lang="en-US"/>
        </a:p>
      </dgm:t>
    </dgm:pt>
    <dgm:pt modelId="{11612408-6D20-4D6A-8E5A-8CCAD9FE9523}" type="pres">
      <dgm:prSet presAssocID="{AF44D510-4304-4586-9206-A730C9A16B00}" presName="sibTrans" presStyleLbl="node1" presStyleIdx="3" presStyleCnt="5"/>
      <dgm:spPr/>
      <dgm:t>
        <a:bodyPr/>
        <a:lstStyle/>
        <a:p>
          <a:endParaRPr lang="en-US"/>
        </a:p>
      </dgm:t>
    </dgm:pt>
    <dgm:pt modelId="{8D4F87BE-9CC5-4288-9381-31DB179F5A28}" type="pres">
      <dgm:prSet presAssocID="{77681B89-205B-4B3C-8D46-3513AF3F93DE}" presName="dummy" presStyleCnt="0"/>
      <dgm:spPr/>
    </dgm:pt>
    <dgm:pt modelId="{E2D50F13-6D4D-434D-8064-8815DB9648FA}" type="pres">
      <dgm:prSet presAssocID="{77681B89-205B-4B3C-8D46-3513AF3F93DE}" presName="node" presStyleLbl="revTx" presStyleIdx="4" presStyleCnt="5">
        <dgm:presLayoutVars>
          <dgm:bulletEnabled val="1"/>
        </dgm:presLayoutVars>
      </dgm:prSet>
      <dgm:spPr/>
      <dgm:t>
        <a:bodyPr/>
        <a:lstStyle/>
        <a:p>
          <a:endParaRPr lang="en-US"/>
        </a:p>
      </dgm:t>
    </dgm:pt>
    <dgm:pt modelId="{F1B30027-F488-423C-958F-E3F5BE182229}" type="pres">
      <dgm:prSet presAssocID="{A4558473-29FE-4214-8C71-DD84EF018559}" presName="sibTrans" presStyleLbl="node1" presStyleIdx="4" presStyleCnt="5" custScaleX="114518" custLinFactNeighborX="999" custLinFactNeighborY="9042"/>
      <dgm:spPr/>
      <dgm:t>
        <a:bodyPr/>
        <a:lstStyle/>
        <a:p>
          <a:endParaRPr lang="en-US"/>
        </a:p>
      </dgm:t>
    </dgm:pt>
  </dgm:ptLst>
  <dgm:cxnLst>
    <dgm:cxn modelId="{9C4238E3-3AE2-4F77-98A0-054F96BCE545}" type="presOf" srcId="{52303865-8CFC-4FDF-AD7B-8FCC7FFBB314}" destId="{87E5EF54-52ED-4DE4-9506-FE33D9A1F6D5}" srcOrd="0" destOrd="0" presId="urn:microsoft.com/office/officeart/2005/8/layout/cycle1"/>
    <dgm:cxn modelId="{360EB42B-F2EC-46D4-8CA0-A3953BFDE2E1}" type="presOf" srcId="{ADBD2737-D11A-485C-8AF3-AD19618AA97A}" destId="{BA18A0A3-4D76-4DA9-8333-A4D80412DB0D}" srcOrd="0" destOrd="0" presId="urn:microsoft.com/office/officeart/2005/8/layout/cycle1"/>
    <dgm:cxn modelId="{BC8FFA03-9321-4C8C-882E-AAAD26F0114E}" type="presOf" srcId="{65573E7E-A641-4B73-B941-BCD76665A992}" destId="{1060743C-9428-4047-9AAC-50E62F6799F3}" srcOrd="0" destOrd="0" presId="urn:microsoft.com/office/officeart/2005/8/layout/cycle1"/>
    <dgm:cxn modelId="{1E31DE74-E8B3-43EE-A417-09D3400240B1}" type="presOf" srcId="{1593B66B-F9A2-4157-ABD5-76BBA6C34305}" destId="{D47EF897-E0AB-4643-A4BD-ACC6B559AC17}" srcOrd="0" destOrd="0" presId="urn:microsoft.com/office/officeart/2005/8/layout/cycle1"/>
    <dgm:cxn modelId="{8DA7BC82-365D-458C-B200-A620B2DFED90}" srcId="{52303865-8CFC-4FDF-AD7B-8FCC7FFBB314}" destId="{96C69AA0-E968-44C1-9B42-87AE92F2BACA}" srcOrd="3" destOrd="0" parTransId="{D25E2F2E-5020-47D7-AECF-3C87C0AE7BF1}" sibTransId="{AF44D510-4304-4586-9206-A730C9A16B00}"/>
    <dgm:cxn modelId="{7C12B92A-DAD7-4313-B9AE-058EC67A3A5F}" srcId="{52303865-8CFC-4FDF-AD7B-8FCC7FFBB314}" destId="{F36C0BCA-7021-4DD9-A3EA-B32D380485D0}" srcOrd="1" destOrd="0" parTransId="{6B6F6EBA-2E67-4F35-BD3A-E4082E9F22BA}" sibTransId="{6011A45B-F2E9-4E48-A801-44E6866A9330}"/>
    <dgm:cxn modelId="{07903E39-EABE-4804-B8EA-390858563E35}" srcId="{52303865-8CFC-4FDF-AD7B-8FCC7FFBB314}" destId="{1593B66B-F9A2-4157-ABD5-76BBA6C34305}" srcOrd="2" destOrd="0" parTransId="{6469E46E-FE5F-4FED-92F9-52DEE14736A3}" sibTransId="{93A20FBC-D7BE-4FBB-A8D8-CEA812371DC6}"/>
    <dgm:cxn modelId="{1CB47672-1D62-4701-9C82-268947D83AB5}" srcId="{52303865-8CFC-4FDF-AD7B-8FCC7FFBB314}" destId="{77681B89-205B-4B3C-8D46-3513AF3F93DE}" srcOrd="4" destOrd="0" parTransId="{601379EF-8B92-4597-86F4-47F9E1F9AAD0}" sibTransId="{A4558473-29FE-4214-8C71-DD84EF018559}"/>
    <dgm:cxn modelId="{9B9DD412-F4C1-4E4A-972E-B56B8CE31C00}" type="presOf" srcId="{77681B89-205B-4B3C-8D46-3513AF3F93DE}" destId="{E2D50F13-6D4D-434D-8064-8815DB9648FA}" srcOrd="0" destOrd="0" presId="urn:microsoft.com/office/officeart/2005/8/layout/cycle1"/>
    <dgm:cxn modelId="{C646368F-0644-49BD-BB75-C73AAD333947}" type="presOf" srcId="{6011A45B-F2E9-4E48-A801-44E6866A9330}" destId="{DE5EE1F0-E3D7-4D47-8A1E-CE82795C230A}" srcOrd="0" destOrd="0" presId="urn:microsoft.com/office/officeart/2005/8/layout/cycle1"/>
    <dgm:cxn modelId="{1D4FE522-8B3B-4444-AA0B-75AC85964BCA}" type="presOf" srcId="{F36C0BCA-7021-4DD9-A3EA-B32D380485D0}" destId="{54BC420B-8114-4C52-93B9-AFFFF47FBCB5}" srcOrd="0" destOrd="0" presId="urn:microsoft.com/office/officeart/2005/8/layout/cycle1"/>
    <dgm:cxn modelId="{2849DBE7-939D-4DEE-AEB6-CA72F0CFD7AA}" srcId="{52303865-8CFC-4FDF-AD7B-8FCC7FFBB314}" destId="{ADBD2737-D11A-485C-8AF3-AD19618AA97A}" srcOrd="0" destOrd="0" parTransId="{B26A814C-2D84-4C72-9A1B-5A92078B6E97}" sibTransId="{65573E7E-A641-4B73-B941-BCD76665A992}"/>
    <dgm:cxn modelId="{041132E3-A1D2-44F8-A3B9-AC85DBEE6AB2}" type="presOf" srcId="{93A20FBC-D7BE-4FBB-A8D8-CEA812371DC6}" destId="{F05B31F6-EE7D-4C87-994D-BBF72A6849EB}" srcOrd="0" destOrd="0" presId="urn:microsoft.com/office/officeart/2005/8/layout/cycle1"/>
    <dgm:cxn modelId="{EB6D017F-AC3D-4915-85D1-FD5F5FDD0986}" type="presOf" srcId="{A4558473-29FE-4214-8C71-DD84EF018559}" destId="{F1B30027-F488-423C-958F-E3F5BE182229}" srcOrd="0" destOrd="0" presId="urn:microsoft.com/office/officeart/2005/8/layout/cycle1"/>
    <dgm:cxn modelId="{F1328D3F-4567-406F-8C03-9AA8FACA328B}" type="presOf" srcId="{AF44D510-4304-4586-9206-A730C9A16B00}" destId="{11612408-6D20-4D6A-8E5A-8CCAD9FE9523}" srcOrd="0" destOrd="0" presId="urn:microsoft.com/office/officeart/2005/8/layout/cycle1"/>
    <dgm:cxn modelId="{13589E10-8E2E-4685-B024-329DC1571EAA}" type="presOf" srcId="{96C69AA0-E968-44C1-9B42-87AE92F2BACA}" destId="{7D9001B1-2B94-49D0-9417-0FCB19830C24}" srcOrd="0" destOrd="0" presId="urn:microsoft.com/office/officeart/2005/8/layout/cycle1"/>
    <dgm:cxn modelId="{9AD62670-3944-4139-B354-11D96ED59B37}" type="presParOf" srcId="{87E5EF54-52ED-4DE4-9506-FE33D9A1F6D5}" destId="{911E3C5B-2017-4C27-900E-0913B8FB872A}" srcOrd="0" destOrd="0" presId="urn:microsoft.com/office/officeart/2005/8/layout/cycle1"/>
    <dgm:cxn modelId="{4514334C-432B-47E7-B276-BBD18653A1FF}" type="presParOf" srcId="{87E5EF54-52ED-4DE4-9506-FE33D9A1F6D5}" destId="{BA18A0A3-4D76-4DA9-8333-A4D80412DB0D}" srcOrd="1" destOrd="0" presId="urn:microsoft.com/office/officeart/2005/8/layout/cycle1"/>
    <dgm:cxn modelId="{B1765C27-1D78-4BB9-BD62-3615A5EB49B1}" type="presParOf" srcId="{87E5EF54-52ED-4DE4-9506-FE33D9A1F6D5}" destId="{1060743C-9428-4047-9AAC-50E62F6799F3}" srcOrd="2" destOrd="0" presId="urn:microsoft.com/office/officeart/2005/8/layout/cycle1"/>
    <dgm:cxn modelId="{6D5428A7-50E3-4AA7-A7B1-B77323F0886C}" type="presParOf" srcId="{87E5EF54-52ED-4DE4-9506-FE33D9A1F6D5}" destId="{A84D544F-D8DC-42E1-B586-F9325A9D9FF7}" srcOrd="3" destOrd="0" presId="urn:microsoft.com/office/officeart/2005/8/layout/cycle1"/>
    <dgm:cxn modelId="{291E59CB-7D41-4E34-A3A8-B80FEE6913EA}" type="presParOf" srcId="{87E5EF54-52ED-4DE4-9506-FE33D9A1F6D5}" destId="{54BC420B-8114-4C52-93B9-AFFFF47FBCB5}" srcOrd="4" destOrd="0" presId="urn:microsoft.com/office/officeart/2005/8/layout/cycle1"/>
    <dgm:cxn modelId="{2517A09F-CD64-4ACE-AD03-5025DBD342D9}" type="presParOf" srcId="{87E5EF54-52ED-4DE4-9506-FE33D9A1F6D5}" destId="{DE5EE1F0-E3D7-4D47-8A1E-CE82795C230A}" srcOrd="5" destOrd="0" presId="urn:microsoft.com/office/officeart/2005/8/layout/cycle1"/>
    <dgm:cxn modelId="{3E3751D3-3648-42EB-A4B4-B349FCA9C89E}" type="presParOf" srcId="{87E5EF54-52ED-4DE4-9506-FE33D9A1F6D5}" destId="{EC75C618-3C5C-4215-BE72-71D3435B5055}" srcOrd="6" destOrd="0" presId="urn:microsoft.com/office/officeart/2005/8/layout/cycle1"/>
    <dgm:cxn modelId="{05D4B6BD-2515-4F14-AC01-99F41128432B}" type="presParOf" srcId="{87E5EF54-52ED-4DE4-9506-FE33D9A1F6D5}" destId="{D47EF897-E0AB-4643-A4BD-ACC6B559AC17}" srcOrd="7" destOrd="0" presId="urn:microsoft.com/office/officeart/2005/8/layout/cycle1"/>
    <dgm:cxn modelId="{A57978E9-E755-41A9-92E3-F151BD8DA332}" type="presParOf" srcId="{87E5EF54-52ED-4DE4-9506-FE33D9A1F6D5}" destId="{F05B31F6-EE7D-4C87-994D-BBF72A6849EB}" srcOrd="8" destOrd="0" presId="urn:microsoft.com/office/officeart/2005/8/layout/cycle1"/>
    <dgm:cxn modelId="{2D882D64-1B3D-4A4C-9190-662EE08492AC}" type="presParOf" srcId="{87E5EF54-52ED-4DE4-9506-FE33D9A1F6D5}" destId="{583046E6-EEE6-4891-9716-95A95E162B33}" srcOrd="9" destOrd="0" presId="urn:microsoft.com/office/officeart/2005/8/layout/cycle1"/>
    <dgm:cxn modelId="{19F4A0DE-EB09-4D82-A5C2-8D0238939677}" type="presParOf" srcId="{87E5EF54-52ED-4DE4-9506-FE33D9A1F6D5}" destId="{7D9001B1-2B94-49D0-9417-0FCB19830C24}" srcOrd="10" destOrd="0" presId="urn:microsoft.com/office/officeart/2005/8/layout/cycle1"/>
    <dgm:cxn modelId="{2DE46169-310E-493A-B447-706A0634AC9A}" type="presParOf" srcId="{87E5EF54-52ED-4DE4-9506-FE33D9A1F6D5}" destId="{11612408-6D20-4D6A-8E5A-8CCAD9FE9523}" srcOrd="11" destOrd="0" presId="urn:microsoft.com/office/officeart/2005/8/layout/cycle1"/>
    <dgm:cxn modelId="{5C228DB8-3B67-4D27-B53A-642997C89FD1}" type="presParOf" srcId="{87E5EF54-52ED-4DE4-9506-FE33D9A1F6D5}" destId="{8D4F87BE-9CC5-4288-9381-31DB179F5A28}" srcOrd="12" destOrd="0" presId="urn:microsoft.com/office/officeart/2005/8/layout/cycle1"/>
    <dgm:cxn modelId="{966B1734-0289-4F56-B4CC-30E63732461E}" type="presParOf" srcId="{87E5EF54-52ED-4DE4-9506-FE33D9A1F6D5}" destId="{E2D50F13-6D4D-434D-8064-8815DB9648FA}" srcOrd="13" destOrd="0" presId="urn:microsoft.com/office/officeart/2005/8/layout/cycle1"/>
    <dgm:cxn modelId="{555F3AFC-090B-4270-92B1-64416B1EEA37}" type="presParOf" srcId="{87E5EF54-52ED-4DE4-9506-FE33D9A1F6D5}" destId="{F1B30027-F488-423C-958F-E3F5BE182229}" srcOrd="14" destOrd="0" presId="urn:microsoft.com/office/officeart/2005/8/layout/cycle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2303865-8CFC-4FDF-AD7B-8FCC7FFBB314}"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ADBD2737-D11A-485C-8AF3-AD19618AA97A}">
      <dgm:prSet phldrT="[Text]"/>
      <dgm:spPr/>
      <dgm:t>
        <a:bodyPr/>
        <a:lstStyle/>
        <a:p>
          <a:r>
            <a:rPr lang="en-US" dirty="0" smtClean="0"/>
            <a:t>THE</a:t>
          </a:r>
          <a:endParaRPr lang="en-US" dirty="0"/>
        </a:p>
      </dgm:t>
    </dgm:pt>
    <dgm:pt modelId="{B26A814C-2D84-4C72-9A1B-5A92078B6E97}" type="parTrans" cxnId="{2849DBE7-939D-4DEE-AEB6-CA72F0CFD7AA}">
      <dgm:prSet/>
      <dgm:spPr/>
      <dgm:t>
        <a:bodyPr/>
        <a:lstStyle/>
        <a:p>
          <a:endParaRPr lang="en-US"/>
        </a:p>
      </dgm:t>
    </dgm:pt>
    <dgm:pt modelId="{65573E7E-A641-4B73-B941-BCD76665A992}" type="sibTrans" cxnId="{2849DBE7-939D-4DEE-AEB6-CA72F0CFD7AA}">
      <dgm:prSet/>
      <dgm:spPr/>
      <dgm:t>
        <a:bodyPr/>
        <a:lstStyle/>
        <a:p>
          <a:endParaRPr lang="en-US"/>
        </a:p>
      </dgm:t>
    </dgm:pt>
    <dgm:pt modelId="{F36C0BCA-7021-4DD9-A3EA-B32D380485D0}">
      <dgm:prSet phldrT="[Text]"/>
      <dgm:spPr/>
      <dgm:t>
        <a:bodyPr/>
        <a:lstStyle/>
        <a:p>
          <a:r>
            <a:rPr lang="en-US" dirty="0" smtClean="0"/>
            <a:t>OBEDIENT </a:t>
          </a:r>
          <a:endParaRPr lang="en-US" dirty="0"/>
        </a:p>
      </dgm:t>
    </dgm:pt>
    <dgm:pt modelId="{6B6F6EBA-2E67-4F35-BD3A-E4082E9F22BA}" type="parTrans" cxnId="{7C12B92A-DAD7-4313-B9AE-058EC67A3A5F}">
      <dgm:prSet/>
      <dgm:spPr/>
      <dgm:t>
        <a:bodyPr/>
        <a:lstStyle/>
        <a:p>
          <a:endParaRPr lang="en-US"/>
        </a:p>
      </dgm:t>
    </dgm:pt>
    <dgm:pt modelId="{6011A45B-F2E9-4E48-A801-44E6866A9330}" type="sibTrans" cxnId="{7C12B92A-DAD7-4313-B9AE-058EC67A3A5F}">
      <dgm:prSet/>
      <dgm:spPr/>
      <dgm:t>
        <a:bodyPr/>
        <a:lstStyle/>
        <a:p>
          <a:endParaRPr lang="en-US"/>
        </a:p>
      </dgm:t>
    </dgm:pt>
    <dgm:pt modelId="{1593B66B-F9A2-4157-ABD5-76BBA6C34305}">
      <dgm:prSet phldrT="[Text]"/>
      <dgm:spPr/>
      <dgm:t>
        <a:bodyPr/>
        <a:lstStyle/>
        <a:p>
          <a:r>
            <a:rPr lang="en-US" dirty="0" smtClean="0"/>
            <a:t>CHRISTIAN</a:t>
          </a:r>
          <a:endParaRPr lang="en-US" dirty="0"/>
        </a:p>
      </dgm:t>
    </dgm:pt>
    <dgm:pt modelId="{6469E46E-FE5F-4FED-92F9-52DEE14736A3}" type="parTrans" cxnId="{07903E39-EABE-4804-B8EA-390858563E35}">
      <dgm:prSet/>
      <dgm:spPr/>
      <dgm:t>
        <a:bodyPr/>
        <a:lstStyle/>
        <a:p>
          <a:endParaRPr lang="en-US"/>
        </a:p>
      </dgm:t>
    </dgm:pt>
    <dgm:pt modelId="{93A20FBC-D7BE-4FBB-A8D8-CEA812371DC6}" type="sibTrans" cxnId="{07903E39-EABE-4804-B8EA-390858563E35}">
      <dgm:prSet/>
      <dgm:spPr/>
      <dgm:t>
        <a:bodyPr/>
        <a:lstStyle/>
        <a:p>
          <a:endParaRPr lang="en-US"/>
        </a:p>
      </dgm:t>
    </dgm:pt>
    <dgm:pt modelId="{96C69AA0-E968-44C1-9B42-87AE92F2BACA}">
      <dgm:prSet phldrT="[Text]"/>
      <dgm:spPr/>
      <dgm:t>
        <a:bodyPr/>
        <a:lstStyle/>
        <a:p>
          <a:r>
            <a:rPr lang="en-US" dirty="0" smtClean="0"/>
            <a:t>IN </a:t>
          </a:r>
          <a:endParaRPr lang="en-US" dirty="0"/>
        </a:p>
      </dgm:t>
    </dgm:pt>
    <dgm:pt modelId="{D25E2F2E-5020-47D7-AECF-3C87C0AE7BF1}" type="parTrans" cxnId="{8DA7BC82-365D-458C-B200-A620B2DFED90}">
      <dgm:prSet/>
      <dgm:spPr/>
      <dgm:t>
        <a:bodyPr/>
        <a:lstStyle/>
        <a:p>
          <a:endParaRPr lang="en-US"/>
        </a:p>
      </dgm:t>
    </dgm:pt>
    <dgm:pt modelId="{AF44D510-4304-4586-9206-A730C9A16B00}" type="sibTrans" cxnId="{8DA7BC82-365D-458C-B200-A620B2DFED90}">
      <dgm:prSet/>
      <dgm:spPr/>
      <dgm:t>
        <a:bodyPr/>
        <a:lstStyle/>
        <a:p>
          <a:endParaRPr lang="en-US"/>
        </a:p>
      </dgm:t>
    </dgm:pt>
    <dgm:pt modelId="{77681B89-205B-4B3C-8D46-3513AF3F93DE}">
      <dgm:prSet phldrT="[Text]"/>
      <dgm:spPr/>
      <dgm:t>
        <a:bodyPr/>
        <a:lstStyle/>
        <a:p>
          <a:r>
            <a:rPr lang="en-US" dirty="0" smtClean="0"/>
            <a:t>ACTION</a:t>
          </a:r>
          <a:endParaRPr lang="en-US" dirty="0"/>
        </a:p>
      </dgm:t>
    </dgm:pt>
    <dgm:pt modelId="{601379EF-8B92-4597-86F4-47F9E1F9AAD0}" type="parTrans" cxnId="{1CB47672-1D62-4701-9C82-268947D83AB5}">
      <dgm:prSet/>
      <dgm:spPr/>
      <dgm:t>
        <a:bodyPr/>
        <a:lstStyle/>
        <a:p>
          <a:endParaRPr lang="en-US"/>
        </a:p>
      </dgm:t>
    </dgm:pt>
    <dgm:pt modelId="{A4558473-29FE-4214-8C71-DD84EF018559}" type="sibTrans" cxnId="{1CB47672-1D62-4701-9C82-268947D83AB5}">
      <dgm:prSet/>
      <dgm:spPr/>
      <dgm:t>
        <a:bodyPr/>
        <a:lstStyle/>
        <a:p>
          <a:endParaRPr lang="en-US"/>
        </a:p>
      </dgm:t>
    </dgm:pt>
    <dgm:pt modelId="{87E5EF54-52ED-4DE4-9506-FE33D9A1F6D5}" type="pres">
      <dgm:prSet presAssocID="{52303865-8CFC-4FDF-AD7B-8FCC7FFBB314}" presName="cycle" presStyleCnt="0">
        <dgm:presLayoutVars>
          <dgm:dir/>
          <dgm:resizeHandles val="exact"/>
        </dgm:presLayoutVars>
      </dgm:prSet>
      <dgm:spPr/>
      <dgm:t>
        <a:bodyPr/>
        <a:lstStyle/>
        <a:p>
          <a:endParaRPr lang="en-US"/>
        </a:p>
      </dgm:t>
    </dgm:pt>
    <dgm:pt modelId="{911E3C5B-2017-4C27-900E-0913B8FB872A}" type="pres">
      <dgm:prSet presAssocID="{ADBD2737-D11A-485C-8AF3-AD19618AA97A}" presName="dummy" presStyleCnt="0"/>
      <dgm:spPr/>
    </dgm:pt>
    <dgm:pt modelId="{BA18A0A3-4D76-4DA9-8333-A4D80412DB0D}" type="pres">
      <dgm:prSet presAssocID="{ADBD2737-D11A-485C-8AF3-AD19618AA97A}" presName="node" presStyleLbl="revTx" presStyleIdx="0" presStyleCnt="5">
        <dgm:presLayoutVars>
          <dgm:bulletEnabled val="1"/>
        </dgm:presLayoutVars>
      </dgm:prSet>
      <dgm:spPr/>
      <dgm:t>
        <a:bodyPr/>
        <a:lstStyle/>
        <a:p>
          <a:endParaRPr lang="en-US"/>
        </a:p>
      </dgm:t>
    </dgm:pt>
    <dgm:pt modelId="{1060743C-9428-4047-9AAC-50E62F6799F3}" type="pres">
      <dgm:prSet presAssocID="{65573E7E-A641-4B73-B941-BCD76665A992}" presName="sibTrans" presStyleLbl="node1" presStyleIdx="0" presStyleCnt="5"/>
      <dgm:spPr/>
      <dgm:t>
        <a:bodyPr/>
        <a:lstStyle/>
        <a:p>
          <a:endParaRPr lang="en-US"/>
        </a:p>
      </dgm:t>
    </dgm:pt>
    <dgm:pt modelId="{A84D544F-D8DC-42E1-B586-F9325A9D9FF7}" type="pres">
      <dgm:prSet presAssocID="{F36C0BCA-7021-4DD9-A3EA-B32D380485D0}" presName="dummy" presStyleCnt="0"/>
      <dgm:spPr/>
    </dgm:pt>
    <dgm:pt modelId="{54BC420B-8114-4C52-93B9-AFFFF47FBCB5}" type="pres">
      <dgm:prSet presAssocID="{F36C0BCA-7021-4DD9-A3EA-B32D380485D0}" presName="node" presStyleLbl="revTx" presStyleIdx="1" presStyleCnt="5">
        <dgm:presLayoutVars>
          <dgm:bulletEnabled val="1"/>
        </dgm:presLayoutVars>
      </dgm:prSet>
      <dgm:spPr/>
      <dgm:t>
        <a:bodyPr/>
        <a:lstStyle/>
        <a:p>
          <a:endParaRPr lang="en-US"/>
        </a:p>
      </dgm:t>
    </dgm:pt>
    <dgm:pt modelId="{DE5EE1F0-E3D7-4D47-8A1E-CE82795C230A}" type="pres">
      <dgm:prSet presAssocID="{6011A45B-F2E9-4E48-A801-44E6866A9330}" presName="sibTrans" presStyleLbl="node1" presStyleIdx="1" presStyleCnt="5"/>
      <dgm:spPr/>
      <dgm:t>
        <a:bodyPr/>
        <a:lstStyle/>
        <a:p>
          <a:endParaRPr lang="en-US"/>
        </a:p>
      </dgm:t>
    </dgm:pt>
    <dgm:pt modelId="{EC75C618-3C5C-4215-BE72-71D3435B5055}" type="pres">
      <dgm:prSet presAssocID="{1593B66B-F9A2-4157-ABD5-76BBA6C34305}" presName="dummy" presStyleCnt="0"/>
      <dgm:spPr/>
    </dgm:pt>
    <dgm:pt modelId="{D47EF897-E0AB-4643-A4BD-ACC6B559AC17}" type="pres">
      <dgm:prSet presAssocID="{1593B66B-F9A2-4157-ABD5-76BBA6C34305}" presName="node" presStyleLbl="revTx" presStyleIdx="2" presStyleCnt="5">
        <dgm:presLayoutVars>
          <dgm:bulletEnabled val="1"/>
        </dgm:presLayoutVars>
      </dgm:prSet>
      <dgm:spPr/>
      <dgm:t>
        <a:bodyPr/>
        <a:lstStyle/>
        <a:p>
          <a:endParaRPr lang="en-US"/>
        </a:p>
      </dgm:t>
    </dgm:pt>
    <dgm:pt modelId="{F05B31F6-EE7D-4C87-994D-BBF72A6849EB}" type="pres">
      <dgm:prSet presAssocID="{93A20FBC-D7BE-4FBB-A8D8-CEA812371DC6}" presName="sibTrans" presStyleLbl="node1" presStyleIdx="2" presStyleCnt="5"/>
      <dgm:spPr/>
      <dgm:t>
        <a:bodyPr/>
        <a:lstStyle/>
        <a:p>
          <a:endParaRPr lang="en-US"/>
        </a:p>
      </dgm:t>
    </dgm:pt>
    <dgm:pt modelId="{583046E6-EEE6-4891-9716-95A95E162B33}" type="pres">
      <dgm:prSet presAssocID="{96C69AA0-E968-44C1-9B42-87AE92F2BACA}" presName="dummy" presStyleCnt="0"/>
      <dgm:spPr/>
    </dgm:pt>
    <dgm:pt modelId="{7D9001B1-2B94-49D0-9417-0FCB19830C24}" type="pres">
      <dgm:prSet presAssocID="{96C69AA0-E968-44C1-9B42-87AE92F2BACA}" presName="node" presStyleLbl="revTx" presStyleIdx="3" presStyleCnt="5">
        <dgm:presLayoutVars>
          <dgm:bulletEnabled val="1"/>
        </dgm:presLayoutVars>
      </dgm:prSet>
      <dgm:spPr/>
      <dgm:t>
        <a:bodyPr/>
        <a:lstStyle/>
        <a:p>
          <a:endParaRPr lang="en-US"/>
        </a:p>
      </dgm:t>
    </dgm:pt>
    <dgm:pt modelId="{11612408-6D20-4D6A-8E5A-8CCAD9FE9523}" type="pres">
      <dgm:prSet presAssocID="{AF44D510-4304-4586-9206-A730C9A16B00}" presName="sibTrans" presStyleLbl="node1" presStyleIdx="3" presStyleCnt="5"/>
      <dgm:spPr/>
      <dgm:t>
        <a:bodyPr/>
        <a:lstStyle/>
        <a:p>
          <a:endParaRPr lang="en-US"/>
        </a:p>
      </dgm:t>
    </dgm:pt>
    <dgm:pt modelId="{8D4F87BE-9CC5-4288-9381-31DB179F5A28}" type="pres">
      <dgm:prSet presAssocID="{77681B89-205B-4B3C-8D46-3513AF3F93DE}" presName="dummy" presStyleCnt="0"/>
      <dgm:spPr/>
    </dgm:pt>
    <dgm:pt modelId="{E2D50F13-6D4D-434D-8064-8815DB9648FA}" type="pres">
      <dgm:prSet presAssocID="{77681B89-205B-4B3C-8D46-3513AF3F93DE}" presName="node" presStyleLbl="revTx" presStyleIdx="4" presStyleCnt="5">
        <dgm:presLayoutVars>
          <dgm:bulletEnabled val="1"/>
        </dgm:presLayoutVars>
      </dgm:prSet>
      <dgm:spPr/>
      <dgm:t>
        <a:bodyPr/>
        <a:lstStyle/>
        <a:p>
          <a:endParaRPr lang="en-US"/>
        </a:p>
      </dgm:t>
    </dgm:pt>
    <dgm:pt modelId="{F1B30027-F488-423C-958F-E3F5BE182229}" type="pres">
      <dgm:prSet presAssocID="{A4558473-29FE-4214-8C71-DD84EF018559}" presName="sibTrans" presStyleLbl="node1" presStyleIdx="4" presStyleCnt="5" custScaleX="114518" custLinFactNeighborX="999" custLinFactNeighborY="9042"/>
      <dgm:spPr/>
      <dgm:t>
        <a:bodyPr/>
        <a:lstStyle/>
        <a:p>
          <a:endParaRPr lang="en-US"/>
        </a:p>
      </dgm:t>
    </dgm:pt>
  </dgm:ptLst>
  <dgm:cxnLst>
    <dgm:cxn modelId="{85101178-AA73-4ED3-BD62-BA0AFFB9DF20}" type="presOf" srcId="{52303865-8CFC-4FDF-AD7B-8FCC7FFBB314}" destId="{87E5EF54-52ED-4DE4-9506-FE33D9A1F6D5}" srcOrd="0" destOrd="0" presId="urn:microsoft.com/office/officeart/2005/8/layout/cycle1"/>
    <dgm:cxn modelId="{069C623B-DBD7-455D-B67A-D834B2D57311}" type="presOf" srcId="{6011A45B-F2E9-4E48-A801-44E6866A9330}" destId="{DE5EE1F0-E3D7-4D47-8A1E-CE82795C230A}" srcOrd="0" destOrd="0" presId="urn:microsoft.com/office/officeart/2005/8/layout/cycle1"/>
    <dgm:cxn modelId="{BB2CA6B5-A719-438A-B35C-58A74A7656E7}" type="presOf" srcId="{96C69AA0-E968-44C1-9B42-87AE92F2BACA}" destId="{7D9001B1-2B94-49D0-9417-0FCB19830C24}" srcOrd="0" destOrd="0" presId="urn:microsoft.com/office/officeart/2005/8/layout/cycle1"/>
    <dgm:cxn modelId="{6F7033B3-824E-45A8-9D7B-839424ACBE7E}" type="presOf" srcId="{93A20FBC-D7BE-4FBB-A8D8-CEA812371DC6}" destId="{F05B31F6-EE7D-4C87-994D-BBF72A6849EB}" srcOrd="0" destOrd="0" presId="urn:microsoft.com/office/officeart/2005/8/layout/cycle1"/>
    <dgm:cxn modelId="{8DA7BC82-365D-458C-B200-A620B2DFED90}" srcId="{52303865-8CFC-4FDF-AD7B-8FCC7FFBB314}" destId="{96C69AA0-E968-44C1-9B42-87AE92F2BACA}" srcOrd="3" destOrd="0" parTransId="{D25E2F2E-5020-47D7-AECF-3C87C0AE7BF1}" sibTransId="{AF44D510-4304-4586-9206-A730C9A16B00}"/>
    <dgm:cxn modelId="{7C12B92A-DAD7-4313-B9AE-058EC67A3A5F}" srcId="{52303865-8CFC-4FDF-AD7B-8FCC7FFBB314}" destId="{F36C0BCA-7021-4DD9-A3EA-B32D380485D0}" srcOrd="1" destOrd="0" parTransId="{6B6F6EBA-2E67-4F35-BD3A-E4082E9F22BA}" sibTransId="{6011A45B-F2E9-4E48-A801-44E6866A9330}"/>
    <dgm:cxn modelId="{07903E39-EABE-4804-B8EA-390858563E35}" srcId="{52303865-8CFC-4FDF-AD7B-8FCC7FFBB314}" destId="{1593B66B-F9A2-4157-ABD5-76BBA6C34305}" srcOrd="2" destOrd="0" parTransId="{6469E46E-FE5F-4FED-92F9-52DEE14736A3}" sibTransId="{93A20FBC-D7BE-4FBB-A8D8-CEA812371DC6}"/>
    <dgm:cxn modelId="{3FB3B158-C40F-4232-BAA8-93B4AC036F03}" type="presOf" srcId="{77681B89-205B-4B3C-8D46-3513AF3F93DE}" destId="{E2D50F13-6D4D-434D-8064-8815DB9648FA}" srcOrd="0" destOrd="0" presId="urn:microsoft.com/office/officeart/2005/8/layout/cycle1"/>
    <dgm:cxn modelId="{1CB47672-1D62-4701-9C82-268947D83AB5}" srcId="{52303865-8CFC-4FDF-AD7B-8FCC7FFBB314}" destId="{77681B89-205B-4B3C-8D46-3513AF3F93DE}" srcOrd="4" destOrd="0" parTransId="{601379EF-8B92-4597-86F4-47F9E1F9AAD0}" sibTransId="{A4558473-29FE-4214-8C71-DD84EF018559}"/>
    <dgm:cxn modelId="{F5B4A84F-D42B-43FE-A6D8-0295D9725796}" type="presOf" srcId="{65573E7E-A641-4B73-B941-BCD76665A992}" destId="{1060743C-9428-4047-9AAC-50E62F6799F3}" srcOrd="0" destOrd="0" presId="urn:microsoft.com/office/officeart/2005/8/layout/cycle1"/>
    <dgm:cxn modelId="{B6A61D18-9389-4B8E-A286-1C374A910779}" type="presOf" srcId="{1593B66B-F9A2-4157-ABD5-76BBA6C34305}" destId="{D47EF897-E0AB-4643-A4BD-ACC6B559AC17}" srcOrd="0" destOrd="0" presId="urn:microsoft.com/office/officeart/2005/8/layout/cycle1"/>
    <dgm:cxn modelId="{2667578A-722A-4BF8-9DF3-56A98DF0C01E}" type="presOf" srcId="{ADBD2737-D11A-485C-8AF3-AD19618AA97A}" destId="{BA18A0A3-4D76-4DA9-8333-A4D80412DB0D}" srcOrd="0" destOrd="0" presId="urn:microsoft.com/office/officeart/2005/8/layout/cycle1"/>
    <dgm:cxn modelId="{2849DBE7-939D-4DEE-AEB6-CA72F0CFD7AA}" srcId="{52303865-8CFC-4FDF-AD7B-8FCC7FFBB314}" destId="{ADBD2737-D11A-485C-8AF3-AD19618AA97A}" srcOrd="0" destOrd="0" parTransId="{B26A814C-2D84-4C72-9A1B-5A92078B6E97}" sibTransId="{65573E7E-A641-4B73-B941-BCD76665A992}"/>
    <dgm:cxn modelId="{FB1BA4CB-77CB-475F-A128-6CCB38807ED1}" type="presOf" srcId="{A4558473-29FE-4214-8C71-DD84EF018559}" destId="{F1B30027-F488-423C-958F-E3F5BE182229}" srcOrd="0" destOrd="0" presId="urn:microsoft.com/office/officeart/2005/8/layout/cycle1"/>
    <dgm:cxn modelId="{3EB972E4-FED5-4637-872B-09447E8219B1}" type="presOf" srcId="{F36C0BCA-7021-4DD9-A3EA-B32D380485D0}" destId="{54BC420B-8114-4C52-93B9-AFFFF47FBCB5}" srcOrd="0" destOrd="0" presId="urn:microsoft.com/office/officeart/2005/8/layout/cycle1"/>
    <dgm:cxn modelId="{703555A9-DE09-4068-9B39-93F1A2DF9B55}" type="presOf" srcId="{AF44D510-4304-4586-9206-A730C9A16B00}" destId="{11612408-6D20-4D6A-8E5A-8CCAD9FE9523}" srcOrd="0" destOrd="0" presId="urn:microsoft.com/office/officeart/2005/8/layout/cycle1"/>
    <dgm:cxn modelId="{3D52F97A-FB56-4135-A921-FDB6FC9504BA}" type="presParOf" srcId="{87E5EF54-52ED-4DE4-9506-FE33D9A1F6D5}" destId="{911E3C5B-2017-4C27-900E-0913B8FB872A}" srcOrd="0" destOrd="0" presId="urn:microsoft.com/office/officeart/2005/8/layout/cycle1"/>
    <dgm:cxn modelId="{F24D8347-3EDC-4C2C-A12A-30CE760C6CB8}" type="presParOf" srcId="{87E5EF54-52ED-4DE4-9506-FE33D9A1F6D5}" destId="{BA18A0A3-4D76-4DA9-8333-A4D80412DB0D}" srcOrd="1" destOrd="0" presId="urn:microsoft.com/office/officeart/2005/8/layout/cycle1"/>
    <dgm:cxn modelId="{6B7F574A-06BB-4A45-B12D-F63F0A9EA88C}" type="presParOf" srcId="{87E5EF54-52ED-4DE4-9506-FE33D9A1F6D5}" destId="{1060743C-9428-4047-9AAC-50E62F6799F3}" srcOrd="2" destOrd="0" presId="urn:microsoft.com/office/officeart/2005/8/layout/cycle1"/>
    <dgm:cxn modelId="{03CBC290-5DBD-4FD9-85A0-8B7EB3A76185}" type="presParOf" srcId="{87E5EF54-52ED-4DE4-9506-FE33D9A1F6D5}" destId="{A84D544F-D8DC-42E1-B586-F9325A9D9FF7}" srcOrd="3" destOrd="0" presId="urn:microsoft.com/office/officeart/2005/8/layout/cycle1"/>
    <dgm:cxn modelId="{4FBAED13-39E0-4E46-A55C-29BF68CBBFC2}" type="presParOf" srcId="{87E5EF54-52ED-4DE4-9506-FE33D9A1F6D5}" destId="{54BC420B-8114-4C52-93B9-AFFFF47FBCB5}" srcOrd="4" destOrd="0" presId="urn:microsoft.com/office/officeart/2005/8/layout/cycle1"/>
    <dgm:cxn modelId="{C4EC7C74-6E29-42AF-A9F2-62AC54DF10DD}" type="presParOf" srcId="{87E5EF54-52ED-4DE4-9506-FE33D9A1F6D5}" destId="{DE5EE1F0-E3D7-4D47-8A1E-CE82795C230A}" srcOrd="5" destOrd="0" presId="urn:microsoft.com/office/officeart/2005/8/layout/cycle1"/>
    <dgm:cxn modelId="{6234E96F-6708-49D9-B02E-B3627F2A99D0}" type="presParOf" srcId="{87E5EF54-52ED-4DE4-9506-FE33D9A1F6D5}" destId="{EC75C618-3C5C-4215-BE72-71D3435B5055}" srcOrd="6" destOrd="0" presId="urn:microsoft.com/office/officeart/2005/8/layout/cycle1"/>
    <dgm:cxn modelId="{831055FB-548F-42FE-9517-DC714FEC6570}" type="presParOf" srcId="{87E5EF54-52ED-4DE4-9506-FE33D9A1F6D5}" destId="{D47EF897-E0AB-4643-A4BD-ACC6B559AC17}" srcOrd="7" destOrd="0" presId="urn:microsoft.com/office/officeart/2005/8/layout/cycle1"/>
    <dgm:cxn modelId="{398D3B17-677F-4F7A-B560-AE9F47C82EE6}" type="presParOf" srcId="{87E5EF54-52ED-4DE4-9506-FE33D9A1F6D5}" destId="{F05B31F6-EE7D-4C87-994D-BBF72A6849EB}" srcOrd="8" destOrd="0" presId="urn:microsoft.com/office/officeart/2005/8/layout/cycle1"/>
    <dgm:cxn modelId="{E2BD3926-9D69-4043-B422-11B00FF92947}" type="presParOf" srcId="{87E5EF54-52ED-4DE4-9506-FE33D9A1F6D5}" destId="{583046E6-EEE6-4891-9716-95A95E162B33}" srcOrd="9" destOrd="0" presId="urn:microsoft.com/office/officeart/2005/8/layout/cycle1"/>
    <dgm:cxn modelId="{7500CF02-D1B9-41AA-98C7-9844FB98FE5D}" type="presParOf" srcId="{87E5EF54-52ED-4DE4-9506-FE33D9A1F6D5}" destId="{7D9001B1-2B94-49D0-9417-0FCB19830C24}" srcOrd="10" destOrd="0" presId="urn:microsoft.com/office/officeart/2005/8/layout/cycle1"/>
    <dgm:cxn modelId="{8D7D2702-926C-49E6-A185-9AA33C846B8F}" type="presParOf" srcId="{87E5EF54-52ED-4DE4-9506-FE33D9A1F6D5}" destId="{11612408-6D20-4D6A-8E5A-8CCAD9FE9523}" srcOrd="11" destOrd="0" presId="urn:microsoft.com/office/officeart/2005/8/layout/cycle1"/>
    <dgm:cxn modelId="{F076A1A2-CC70-4932-A19B-83720275408F}" type="presParOf" srcId="{87E5EF54-52ED-4DE4-9506-FE33D9A1F6D5}" destId="{8D4F87BE-9CC5-4288-9381-31DB179F5A28}" srcOrd="12" destOrd="0" presId="urn:microsoft.com/office/officeart/2005/8/layout/cycle1"/>
    <dgm:cxn modelId="{9B1D8417-180D-4CD3-923B-72993FF0B7CE}" type="presParOf" srcId="{87E5EF54-52ED-4DE4-9506-FE33D9A1F6D5}" destId="{E2D50F13-6D4D-434D-8064-8815DB9648FA}" srcOrd="13" destOrd="0" presId="urn:microsoft.com/office/officeart/2005/8/layout/cycle1"/>
    <dgm:cxn modelId="{B8A41F22-0D7F-4A68-BB6F-007F2AC43011}" type="presParOf" srcId="{87E5EF54-52ED-4DE4-9506-FE33D9A1F6D5}" destId="{F1B30027-F488-423C-958F-E3F5BE182229}" srcOrd="14" destOrd="0" presId="urn:microsoft.com/office/officeart/2005/8/layout/cycle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2303865-8CFC-4FDF-AD7B-8FCC7FFBB314}"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ADBD2737-D11A-485C-8AF3-AD19618AA97A}">
      <dgm:prSet phldrT="[Text]"/>
      <dgm:spPr/>
      <dgm:t>
        <a:bodyPr/>
        <a:lstStyle/>
        <a:p>
          <a:r>
            <a:rPr lang="en-US" dirty="0" smtClean="0"/>
            <a:t>THE</a:t>
          </a:r>
          <a:endParaRPr lang="en-US" dirty="0"/>
        </a:p>
      </dgm:t>
    </dgm:pt>
    <dgm:pt modelId="{B26A814C-2D84-4C72-9A1B-5A92078B6E97}" type="parTrans" cxnId="{2849DBE7-939D-4DEE-AEB6-CA72F0CFD7AA}">
      <dgm:prSet/>
      <dgm:spPr/>
      <dgm:t>
        <a:bodyPr/>
        <a:lstStyle/>
        <a:p>
          <a:endParaRPr lang="en-US"/>
        </a:p>
      </dgm:t>
    </dgm:pt>
    <dgm:pt modelId="{65573E7E-A641-4B73-B941-BCD76665A992}" type="sibTrans" cxnId="{2849DBE7-939D-4DEE-AEB6-CA72F0CFD7AA}">
      <dgm:prSet/>
      <dgm:spPr/>
      <dgm:t>
        <a:bodyPr/>
        <a:lstStyle/>
        <a:p>
          <a:endParaRPr lang="en-US"/>
        </a:p>
      </dgm:t>
    </dgm:pt>
    <dgm:pt modelId="{F36C0BCA-7021-4DD9-A3EA-B32D380485D0}">
      <dgm:prSet phldrT="[Text]"/>
      <dgm:spPr/>
      <dgm:t>
        <a:bodyPr/>
        <a:lstStyle/>
        <a:p>
          <a:r>
            <a:rPr lang="en-US" dirty="0" smtClean="0"/>
            <a:t>OBEDIENT </a:t>
          </a:r>
          <a:endParaRPr lang="en-US" dirty="0"/>
        </a:p>
      </dgm:t>
    </dgm:pt>
    <dgm:pt modelId="{6B6F6EBA-2E67-4F35-BD3A-E4082E9F22BA}" type="parTrans" cxnId="{7C12B92A-DAD7-4313-B9AE-058EC67A3A5F}">
      <dgm:prSet/>
      <dgm:spPr/>
      <dgm:t>
        <a:bodyPr/>
        <a:lstStyle/>
        <a:p>
          <a:endParaRPr lang="en-US"/>
        </a:p>
      </dgm:t>
    </dgm:pt>
    <dgm:pt modelId="{6011A45B-F2E9-4E48-A801-44E6866A9330}" type="sibTrans" cxnId="{7C12B92A-DAD7-4313-B9AE-058EC67A3A5F}">
      <dgm:prSet/>
      <dgm:spPr/>
      <dgm:t>
        <a:bodyPr/>
        <a:lstStyle/>
        <a:p>
          <a:endParaRPr lang="en-US"/>
        </a:p>
      </dgm:t>
    </dgm:pt>
    <dgm:pt modelId="{1593B66B-F9A2-4157-ABD5-76BBA6C34305}">
      <dgm:prSet phldrT="[Text]"/>
      <dgm:spPr/>
      <dgm:t>
        <a:bodyPr/>
        <a:lstStyle/>
        <a:p>
          <a:r>
            <a:rPr lang="en-US" dirty="0" smtClean="0"/>
            <a:t>CHRISTIAN</a:t>
          </a:r>
          <a:endParaRPr lang="en-US" dirty="0"/>
        </a:p>
      </dgm:t>
    </dgm:pt>
    <dgm:pt modelId="{6469E46E-FE5F-4FED-92F9-52DEE14736A3}" type="parTrans" cxnId="{07903E39-EABE-4804-B8EA-390858563E35}">
      <dgm:prSet/>
      <dgm:spPr/>
      <dgm:t>
        <a:bodyPr/>
        <a:lstStyle/>
        <a:p>
          <a:endParaRPr lang="en-US"/>
        </a:p>
      </dgm:t>
    </dgm:pt>
    <dgm:pt modelId="{93A20FBC-D7BE-4FBB-A8D8-CEA812371DC6}" type="sibTrans" cxnId="{07903E39-EABE-4804-B8EA-390858563E35}">
      <dgm:prSet/>
      <dgm:spPr/>
      <dgm:t>
        <a:bodyPr/>
        <a:lstStyle/>
        <a:p>
          <a:endParaRPr lang="en-US"/>
        </a:p>
      </dgm:t>
    </dgm:pt>
    <dgm:pt modelId="{96C69AA0-E968-44C1-9B42-87AE92F2BACA}">
      <dgm:prSet phldrT="[Text]"/>
      <dgm:spPr/>
      <dgm:t>
        <a:bodyPr/>
        <a:lstStyle/>
        <a:p>
          <a:r>
            <a:rPr lang="en-US" dirty="0" smtClean="0"/>
            <a:t>IN </a:t>
          </a:r>
          <a:endParaRPr lang="en-US" dirty="0"/>
        </a:p>
      </dgm:t>
    </dgm:pt>
    <dgm:pt modelId="{D25E2F2E-5020-47D7-AECF-3C87C0AE7BF1}" type="parTrans" cxnId="{8DA7BC82-365D-458C-B200-A620B2DFED90}">
      <dgm:prSet/>
      <dgm:spPr/>
      <dgm:t>
        <a:bodyPr/>
        <a:lstStyle/>
        <a:p>
          <a:endParaRPr lang="en-US"/>
        </a:p>
      </dgm:t>
    </dgm:pt>
    <dgm:pt modelId="{AF44D510-4304-4586-9206-A730C9A16B00}" type="sibTrans" cxnId="{8DA7BC82-365D-458C-B200-A620B2DFED90}">
      <dgm:prSet/>
      <dgm:spPr/>
      <dgm:t>
        <a:bodyPr/>
        <a:lstStyle/>
        <a:p>
          <a:endParaRPr lang="en-US"/>
        </a:p>
      </dgm:t>
    </dgm:pt>
    <dgm:pt modelId="{77681B89-205B-4B3C-8D46-3513AF3F93DE}">
      <dgm:prSet phldrT="[Text]"/>
      <dgm:spPr/>
      <dgm:t>
        <a:bodyPr/>
        <a:lstStyle/>
        <a:p>
          <a:r>
            <a:rPr lang="en-US" dirty="0" smtClean="0"/>
            <a:t>ACTION</a:t>
          </a:r>
          <a:endParaRPr lang="en-US" dirty="0"/>
        </a:p>
      </dgm:t>
    </dgm:pt>
    <dgm:pt modelId="{601379EF-8B92-4597-86F4-47F9E1F9AAD0}" type="parTrans" cxnId="{1CB47672-1D62-4701-9C82-268947D83AB5}">
      <dgm:prSet/>
      <dgm:spPr/>
      <dgm:t>
        <a:bodyPr/>
        <a:lstStyle/>
        <a:p>
          <a:endParaRPr lang="en-US"/>
        </a:p>
      </dgm:t>
    </dgm:pt>
    <dgm:pt modelId="{A4558473-29FE-4214-8C71-DD84EF018559}" type="sibTrans" cxnId="{1CB47672-1D62-4701-9C82-268947D83AB5}">
      <dgm:prSet/>
      <dgm:spPr/>
      <dgm:t>
        <a:bodyPr/>
        <a:lstStyle/>
        <a:p>
          <a:endParaRPr lang="en-US"/>
        </a:p>
      </dgm:t>
    </dgm:pt>
    <dgm:pt modelId="{87E5EF54-52ED-4DE4-9506-FE33D9A1F6D5}" type="pres">
      <dgm:prSet presAssocID="{52303865-8CFC-4FDF-AD7B-8FCC7FFBB314}" presName="cycle" presStyleCnt="0">
        <dgm:presLayoutVars>
          <dgm:dir/>
          <dgm:resizeHandles val="exact"/>
        </dgm:presLayoutVars>
      </dgm:prSet>
      <dgm:spPr/>
      <dgm:t>
        <a:bodyPr/>
        <a:lstStyle/>
        <a:p>
          <a:endParaRPr lang="en-US"/>
        </a:p>
      </dgm:t>
    </dgm:pt>
    <dgm:pt modelId="{911E3C5B-2017-4C27-900E-0913B8FB872A}" type="pres">
      <dgm:prSet presAssocID="{ADBD2737-D11A-485C-8AF3-AD19618AA97A}" presName="dummy" presStyleCnt="0"/>
      <dgm:spPr/>
    </dgm:pt>
    <dgm:pt modelId="{BA18A0A3-4D76-4DA9-8333-A4D80412DB0D}" type="pres">
      <dgm:prSet presAssocID="{ADBD2737-D11A-485C-8AF3-AD19618AA97A}" presName="node" presStyleLbl="revTx" presStyleIdx="0" presStyleCnt="5">
        <dgm:presLayoutVars>
          <dgm:bulletEnabled val="1"/>
        </dgm:presLayoutVars>
      </dgm:prSet>
      <dgm:spPr/>
      <dgm:t>
        <a:bodyPr/>
        <a:lstStyle/>
        <a:p>
          <a:endParaRPr lang="en-US"/>
        </a:p>
      </dgm:t>
    </dgm:pt>
    <dgm:pt modelId="{1060743C-9428-4047-9AAC-50E62F6799F3}" type="pres">
      <dgm:prSet presAssocID="{65573E7E-A641-4B73-B941-BCD76665A992}" presName="sibTrans" presStyleLbl="node1" presStyleIdx="0" presStyleCnt="5"/>
      <dgm:spPr/>
      <dgm:t>
        <a:bodyPr/>
        <a:lstStyle/>
        <a:p>
          <a:endParaRPr lang="en-US"/>
        </a:p>
      </dgm:t>
    </dgm:pt>
    <dgm:pt modelId="{A84D544F-D8DC-42E1-B586-F9325A9D9FF7}" type="pres">
      <dgm:prSet presAssocID="{F36C0BCA-7021-4DD9-A3EA-B32D380485D0}" presName="dummy" presStyleCnt="0"/>
      <dgm:spPr/>
    </dgm:pt>
    <dgm:pt modelId="{54BC420B-8114-4C52-93B9-AFFFF47FBCB5}" type="pres">
      <dgm:prSet presAssocID="{F36C0BCA-7021-4DD9-A3EA-B32D380485D0}" presName="node" presStyleLbl="revTx" presStyleIdx="1" presStyleCnt="5">
        <dgm:presLayoutVars>
          <dgm:bulletEnabled val="1"/>
        </dgm:presLayoutVars>
      </dgm:prSet>
      <dgm:spPr/>
      <dgm:t>
        <a:bodyPr/>
        <a:lstStyle/>
        <a:p>
          <a:endParaRPr lang="en-US"/>
        </a:p>
      </dgm:t>
    </dgm:pt>
    <dgm:pt modelId="{DE5EE1F0-E3D7-4D47-8A1E-CE82795C230A}" type="pres">
      <dgm:prSet presAssocID="{6011A45B-F2E9-4E48-A801-44E6866A9330}" presName="sibTrans" presStyleLbl="node1" presStyleIdx="1" presStyleCnt="5"/>
      <dgm:spPr/>
      <dgm:t>
        <a:bodyPr/>
        <a:lstStyle/>
        <a:p>
          <a:endParaRPr lang="en-US"/>
        </a:p>
      </dgm:t>
    </dgm:pt>
    <dgm:pt modelId="{EC75C618-3C5C-4215-BE72-71D3435B5055}" type="pres">
      <dgm:prSet presAssocID="{1593B66B-F9A2-4157-ABD5-76BBA6C34305}" presName="dummy" presStyleCnt="0"/>
      <dgm:spPr/>
    </dgm:pt>
    <dgm:pt modelId="{D47EF897-E0AB-4643-A4BD-ACC6B559AC17}" type="pres">
      <dgm:prSet presAssocID="{1593B66B-F9A2-4157-ABD5-76BBA6C34305}" presName="node" presStyleLbl="revTx" presStyleIdx="2" presStyleCnt="5">
        <dgm:presLayoutVars>
          <dgm:bulletEnabled val="1"/>
        </dgm:presLayoutVars>
      </dgm:prSet>
      <dgm:spPr/>
      <dgm:t>
        <a:bodyPr/>
        <a:lstStyle/>
        <a:p>
          <a:endParaRPr lang="en-US"/>
        </a:p>
      </dgm:t>
    </dgm:pt>
    <dgm:pt modelId="{F05B31F6-EE7D-4C87-994D-BBF72A6849EB}" type="pres">
      <dgm:prSet presAssocID="{93A20FBC-D7BE-4FBB-A8D8-CEA812371DC6}" presName="sibTrans" presStyleLbl="node1" presStyleIdx="2" presStyleCnt="5"/>
      <dgm:spPr/>
      <dgm:t>
        <a:bodyPr/>
        <a:lstStyle/>
        <a:p>
          <a:endParaRPr lang="en-US"/>
        </a:p>
      </dgm:t>
    </dgm:pt>
    <dgm:pt modelId="{583046E6-EEE6-4891-9716-95A95E162B33}" type="pres">
      <dgm:prSet presAssocID="{96C69AA0-E968-44C1-9B42-87AE92F2BACA}" presName="dummy" presStyleCnt="0"/>
      <dgm:spPr/>
    </dgm:pt>
    <dgm:pt modelId="{7D9001B1-2B94-49D0-9417-0FCB19830C24}" type="pres">
      <dgm:prSet presAssocID="{96C69AA0-E968-44C1-9B42-87AE92F2BACA}" presName="node" presStyleLbl="revTx" presStyleIdx="3" presStyleCnt="5">
        <dgm:presLayoutVars>
          <dgm:bulletEnabled val="1"/>
        </dgm:presLayoutVars>
      </dgm:prSet>
      <dgm:spPr/>
      <dgm:t>
        <a:bodyPr/>
        <a:lstStyle/>
        <a:p>
          <a:endParaRPr lang="en-US"/>
        </a:p>
      </dgm:t>
    </dgm:pt>
    <dgm:pt modelId="{11612408-6D20-4D6A-8E5A-8CCAD9FE9523}" type="pres">
      <dgm:prSet presAssocID="{AF44D510-4304-4586-9206-A730C9A16B00}" presName="sibTrans" presStyleLbl="node1" presStyleIdx="3" presStyleCnt="5"/>
      <dgm:spPr/>
      <dgm:t>
        <a:bodyPr/>
        <a:lstStyle/>
        <a:p>
          <a:endParaRPr lang="en-US"/>
        </a:p>
      </dgm:t>
    </dgm:pt>
    <dgm:pt modelId="{8D4F87BE-9CC5-4288-9381-31DB179F5A28}" type="pres">
      <dgm:prSet presAssocID="{77681B89-205B-4B3C-8D46-3513AF3F93DE}" presName="dummy" presStyleCnt="0"/>
      <dgm:spPr/>
    </dgm:pt>
    <dgm:pt modelId="{E2D50F13-6D4D-434D-8064-8815DB9648FA}" type="pres">
      <dgm:prSet presAssocID="{77681B89-205B-4B3C-8D46-3513AF3F93DE}" presName="node" presStyleLbl="revTx" presStyleIdx="4" presStyleCnt="5">
        <dgm:presLayoutVars>
          <dgm:bulletEnabled val="1"/>
        </dgm:presLayoutVars>
      </dgm:prSet>
      <dgm:spPr/>
      <dgm:t>
        <a:bodyPr/>
        <a:lstStyle/>
        <a:p>
          <a:endParaRPr lang="en-US"/>
        </a:p>
      </dgm:t>
    </dgm:pt>
    <dgm:pt modelId="{F1B30027-F488-423C-958F-E3F5BE182229}" type="pres">
      <dgm:prSet presAssocID="{A4558473-29FE-4214-8C71-DD84EF018559}" presName="sibTrans" presStyleLbl="node1" presStyleIdx="4" presStyleCnt="5" custScaleX="114518" custLinFactNeighborX="999" custLinFactNeighborY="9042"/>
      <dgm:spPr/>
      <dgm:t>
        <a:bodyPr/>
        <a:lstStyle/>
        <a:p>
          <a:endParaRPr lang="en-US"/>
        </a:p>
      </dgm:t>
    </dgm:pt>
  </dgm:ptLst>
  <dgm:cxnLst>
    <dgm:cxn modelId="{F1EF2BE5-87C5-4598-92BE-FB393428E342}" type="presOf" srcId="{6011A45B-F2E9-4E48-A801-44E6866A9330}" destId="{DE5EE1F0-E3D7-4D47-8A1E-CE82795C230A}" srcOrd="0" destOrd="0" presId="urn:microsoft.com/office/officeart/2005/8/layout/cycle1"/>
    <dgm:cxn modelId="{A360A1A5-30E9-4A6F-A109-EC4EED2DBDA7}" type="presOf" srcId="{A4558473-29FE-4214-8C71-DD84EF018559}" destId="{F1B30027-F488-423C-958F-E3F5BE182229}" srcOrd="0" destOrd="0" presId="urn:microsoft.com/office/officeart/2005/8/layout/cycle1"/>
    <dgm:cxn modelId="{8FDB14DA-A696-4329-BA26-65D0C1E3D0E2}" type="presOf" srcId="{65573E7E-A641-4B73-B941-BCD76665A992}" destId="{1060743C-9428-4047-9AAC-50E62F6799F3}" srcOrd="0" destOrd="0" presId="urn:microsoft.com/office/officeart/2005/8/layout/cycle1"/>
    <dgm:cxn modelId="{8DA7BC82-365D-458C-B200-A620B2DFED90}" srcId="{52303865-8CFC-4FDF-AD7B-8FCC7FFBB314}" destId="{96C69AA0-E968-44C1-9B42-87AE92F2BACA}" srcOrd="3" destOrd="0" parTransId="{D25E2F2E-5020-47D7-AECF-3C87C0AE7BF1}" sibTransId="{AF44D510-4304-4586-9206-A730C9A16B00}"/>
    <dgm:cxn modelId="{721543DD-C8BB-4222-8D9A-CFAB7A8641FE}" type="presOf" srcId="{1593B66B-F9A2-4157-ABD5-76BBA6C34305}" destId="{D47EF897-E0AB-4643-A4BD-ACC6B559AC17}" srcOrd="0" destOrd="0" presId="urn:microsoft.com/office/officeart/2005/8/layout/cycle1"/>
    <dgm:cxn modelId="{3B516584-CFDE-497F-B078-DC2518799D7A}" type="presOf" srcId="{77681B89-205B-4B3C-8D46-3513AF3F93DE}" destId="{E2D50F13-6D4D-434D-8064-8815DB9648FA}" srcOrd="0" destOrd="0" presId="urn:microsoft.com/office/officeart/2005/8/layout/cycle1"/>
    <dgm:cxn modelId="{16A90E5C-6A01-46A0-8769-600EA03B62AD}" type="presOf" srcId="{F36C0BCA-7021-4DD9-A3EA-B32D380485D0}" destId="{54BC420B-8114-4C52-93B9-AFFFF47FBCB5}" srcOrd="0" destOrd="0" presId="urn:microsoft.com/office/officeart/2005/8/layout/cycle1"/>
    <dgm:cxn modelId="{7C12B92A-DAD7-4313-B9AE-058EC67A3A5F}" srcId="{52303865-8CFC-4FDF-AD7B-8FCC7FFBB314}" destId="{F36C0BCA-7021-4DD9-A3EA-B32D380485D0}" srcOrd="1" destOrd="0" parTransId="{6B6F6EBA-2E67-4F35-BD3A-E4082E9F22BA}" sibTransId="{6011A45B-F2E9-4E48-A801-44E6866A9330}"/>
    <dgm:cxn modelId="{07903E39-EABE-4804-B8EA-390858563E35}" srcId="{52303865-8CFC-4FDF-AD7B-8FCC7FFBB314}" destId="{1593B66B-F9A2-4157-ABD5-76BBA6C34305}" srcOrd="2" destOrd="0" parTransId="{6469E46E-FE5F-4FED-92F9-52DEE14736A3}" sibTransId="{93A20FBC-D7BE-4FBB-A8D8-CEA812371DC6}"/>
    <dgm:cxn modelId="{1CB47672-1D62-4701-9C82-268947D83AB5}" srcId="{52303865-8CFC-4FDF-AD7B-8FCC7FFBB314}" destId="{77681B89-205B-4B3C-8D46-3513AF3F93DE}" srcOrd="4" destOrd="0" parTransId="{601379EF-8B92-4597-86F4-47F9E1F9AAD0}" sibTransId="{A4558473-29FE-4214-8C71-DD84EF018559}"/>
    <dgm:cxn modelId="{9A1BDD1C-56E4-44D1-97CB-69F4D301A808}" type="presOf" srcId="{ADBD2737-D11A-485C-8AF3-AD19618AA97A}" destId="{BA18A0A3-4D76-4DA9-8333-A4D80412DB0D}" srcOrd="0" destOrd="0" presId="urn:microsoft.com/office/officeart/2005/8/layout/cycle1"/>
    <dgm:cxn modelId="{8FAB28A0-3D24-46CF-80ED-D320BB7E59DE}" type="presOf" srcId="{96C69AA0-E968-44C1-9B42-87AE92F2BACA}" destId="{7D9001B1-2B94-49D0-9417-0FCB19830C24}" srcOrd="0" destOrd="0" presId="urn:microsoft.com/office/officeart/2005/8/layout/cycle1"/>
    <dgm:cxn modelId="{B06AA394-2AFF-4B4F-B7A9-6F2D98B41616}" type="presOf" srcId="{AF44D510-4304-4586-9206-A730C9A16B00}" destId="{11612408-6D20-4D6A-8E5A-8CCAD9FE9523}" srcOrd="0" destOrd="0" presId="urn:microsoft.com/office/officeart/2005/8/layout/cycle1"/>
    <dgm:cxn modelId="{2849DBE7-939D-4DEE-AEB6-CA72F0CFD7AA}" srcId="{52303865-8CFC-4FDF-AD7B-8FCC7FFBB314}" destId="{ADBD2737-D11A-485C-8AF3-AD19618AA97A}" srcOrd="0" destOrd="0" parTransId="{B26A814C-2D84-4C72-9A1B-5A92078B6E97}" sibTransId="{65573E7E-A641-4B73-B941-BCD76665A992}"/>
    <dgm:cxn modelId="{84BC1755-CC84-4FAE-AAF6-1E9C1B5A60CF}" type="presOf" srcId="{52303865-8CFC-4FDF-AD7B-8FCC7FFBB314}" destId="{87E5EF54-52ED-4DE4-9506-FE33D9A1F6D5}" srcOrd="0" destOrd="0" presId="urn:microsoft.com/office/officeart/2005/8/layout/cycle1"/>
    <dgm:cxn modelId="{B8CA7CA5-D681-4139-B427-3D56BA172675}" type="presOf" srcId="{93A20FBC-D7BE-4FBB-A8D8-CEA812371DC6}" destId="{F05B31F6-EE7D-4C87-994D-BBF72A6849EB}" srcOrd="0" destOrd="0" presId="urn:microsoft.com/office/officeart/2005/8/layout/cycle1"/>
    <dgm:cxn modelId="{AC79F99E-D21D-41D7-A004-9416A815F6A0}" type="presParOf" srcId="{87E5EF54-52ED-4DE4-9506-FE33D9A1F6D5}" destId="{911E3C5B-2017-4C27-900E-0913B8FB872A}" srcOrd="0" destOrd="0" presId="urn:microsoft.com/office/officeart/2005/8/layout/cycle1"/>
    <dgm:cxn modelId="{A707D007-2EDC-4EB0-83C5-CF0862A0F2EA}" type="presParOf" srcId="{87E5EF54-52ED-4DE4-9506-FE33D9A1F6D5}" destId="{BA18A0A3-4D76-4DA9-8333-A4D80412DB0D}" srcOrd="1" destOrd="0" presId="urn:microsoft.com/office/officeart/2005/8/layout/cycle1"/>
    <dgm:cxn modelId="{18A9B1CF-D512-41C7-BA98-109F7030F4AC}" type="presParOf" srcId="{87E5EF54-52ED-4DE4-9506-FE33D9A1F6D5}" destId="{1060743C-9428-4047-9AAC-50E62F6799F3}" srcOrd="2" destOrd="0" presId="urn:microsoft.com/office/officeart/2005/8/layout/cycle1"/>
    <dgm:cxn modelId="{C8703A83-F51B-4962-AE59-32DE70CBDFEC}" type="presParOf" srcId="{87E5EF54-52ED-4DE4-9506-FE33D9A1F6D5}" destId="{A84D544F-D8DC-42E1-B586-F9325A9D9FF7}" srcOrd="3" destOrd="0" presId="urn:microsoft.com/office/officeart/2005/8/layout/cycle1"/>
    <dgm:cxn modelId="{35379EB8-FA63-4C42-B58C-8E6B7066A626}" type="presParOf" srcId="{87E5EF54-52ED-4DE4-9506-FE33D9A1F6D5}" destId="{54BC420B-8114-4C52-93B9-AFFFF47FBCB5}" srcOrd="4" destOrd="0" presId="urn:microsoft.com/office/officeart/2005/8/layout/cycle1"/>
    <dgm:cxn modelId="{592DA4B9-EA2B-4666-90BA-925728EEB2BE}" type="presParOf" srcId="{87E5EF54-52ED-4DE4-9506-FE33D9A1F6D5}" destId="{DE5EE1F0-E3D7-4D47-8A1E-CE82795C230A}" srcOrd="5" destOrd="0" presId="urn:microsoft.com/office/officeart/2005/8/layout/cycle1"/>
    <dgm:cxn modelId="{077B29C0-C64F-4476-BE58-8C21C6C5C5EE}" type="presParOf" srcId="{87E5EF54-52ED-4DE4-9506-FE33D9A1F6D5}" destId="{EC75C618-3C5C-4215-BE72-71D3435B5055}" srcOrd="6" destOrd="0" presId="urn:microsoft.com/office/officeart/2005/8/layout/cycle1"/>
    <dgm:cxn modelId="{0D024CEC-1A92-44EC-B7C3-28F906F5406D}" type="presParOf" srcId="{87E5EF54-52ED-4DE4-9506-FE33D9A1F6D5}" destId="{D47EF897-E0AB-4643-A4BD-ACC6B559AC17}" srcOrd="7" destOrd="0" presId="urn:microsoft.com/office/officeart/2005/8/layout/cycle1"/>
    <dgm:cxn modelId="{EE78F1A5-38E7-4C53-B830-8171A0CA6699}" type="presParOf" srcId="{87E5EF54-52ED-4DE4-9506-FE33D9A1F6D5}" destId="{F05B31F6-EE7D-4C87-994D-BBF72A6849EB}" srcOrd="8" destOrd="0" presId="urn:microsoft.com/office/officeart/2005/8/layout/cycle1"/>
    <dgm:cxn modelId="{1ADDC711-6DAA-4EAD-91EB-E1E69EAE97D0}" type="presParOf" srcId="{87E5EF54-52ED-4DE4-9506-FE33D9A1F6D5}" destId="{583046E6-EEE6-4891-9716-95A95E162B33}" srcOrd="9" destOrd="0" presId="urn:microsoft.com/office/officeart/2005/8/layout/cycle1"/>
    <dgm:cxn modelId="{7AACAB71-EA9A-4C65-AB76-00948367E00B}" type="presParOf" srcId="{87E5EF54-52ED-4DE4-9506-FE33D9A1F6D5}" destId="{7D9001B1-2B94-49D0-9417-0FCB19830C24}" srcOrd="10" destOrd="0" presId="urn:microsoft.com/office/officeart/2005/8/layout/cycle1"/>
    <dgm:cxn modelId="{6A883ECA-2120-4E37-9BCD-1D214059BC5D}" type="presParOf" srcId="{87E5EF54-52ED-4DE4-9506-FE33D9A1F6D5}" destId="{11612408-6D20-4D6A-8E5A-8CCAD9FE9523}" srcOrd="11" destOrd="0" presId="urn:microsoft.com/office/officeart/2005/8/layout/cycle1"/>
    <dgm:cxn modelId="{C59AFBD6-2189-4355-98EE-2DDB3B6329B1}" type="presParOf" srcId="{87E5EF54-52ED-4DE4-9506-FE33D9A1F6D5}" destId="{8D4F87BE-9CC5-4288-9381-31DB179F5A28}" srcOrd="12" destOrd="0" presId="urn:microsoft.com/office/officeart/2005/8/layout/cycle1"/>
    <dgm:cxn modelId="{B38460F4-2A20-4ED8-8492-DD9E78C15A0F}" type="presParOf" srcId="{87E5EF54-52ED-4DE4-9506-FE33D9A1F6D5}" destId="{E2D50F13-6D4D-434D-8064-8815DB9648FA}" srcOrd="13" destOrd="0" presId="urn:microsoft.com/office/officeart/2005/8/layout/cycle1"/>
    <dgm:cxn modelId="{321DAAE2-8308-4382-8FDD-A294E35C871E}" type="presParOf" srcId="{87E5EF54-52ED-4DE4-9506-FE33D9A1F6D5}" destId="{F1B30027-F488-423C-958F-E3F5BE182229}" srcOrd="14" destOrd="0" presId="urn:microsoft.com/office/officeart/2005/8/layout/cycle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2303865-8CFC-4FDF-AD7B-8FCC7FFBB314}"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ADBD2737-D11A-485C-8AF3-AD19618AA97A}">
      <dgm:prSet phldrT="[Text]"/>
      <dgm:spPr/>
      <dgm:t>
        <a:bodyPr/>
        <a:lstStyle/>
        <a:p>
          <a:r>
            <a:rPr lang="en-US" dirty="0" smtClean="0"/>
            <a:t>THE</a:t>
          </a:r>
          <a:endParaRPr lang="en-US" dirty="0"/>
        </a:p>
      </dgm:t>
    </dgm:pt>
    <dgm:pt modelId="{B26A814C-2D84-4C72-9A1B-5A92078B6E97}" type="parTrans" cxnId="{2849DBE7-939D-4DEE-AEB6-CA72F0CFD7AA}">
      <dgm:prSet/>
      <dgm:spPr/>
      <dgm:t>
        <a:bodyPr/>
        <a:lstStyle/>
        <a:p>
          <a:endParaRPr lang="en-US"/>
        </a:p>
      </dgm:t>
    </dgm:pt>
    <dgm:pt modelId="{65573E7E-A641-4B73-B941-BCD76665A992}" type="sibTrans" cxnId="{2849DBE7-939D-4DEE-AEB6-CA72F0CFD7AA}">
      <dgm:prSet/>
      <dgm:spPr/>
      <dgm:t>
        <a:bodyPr/>
        <a:lstStyle/>
        <a:p>
          <a:endParaRPr lang="en-US"/>
        </a:p>
      </dgm:t>
    </dgm:pt>
    <dgm:pt modelId="{F36C0BCA-7021-4DD9-A3EA-B32D380485D0}">
      <dgm:prSet phldrT="[Text]"/>
      <dgm:spPr/>
      <dgm:t>
        <a:bodyPr/>
        <a:lstStyle/>
        <a:p>
          <a:r>
            <a:rPr lang="en-US" dirty="0" smtClean="0"/>
            <a:t>OBEDIENT </a:t>
          </a:r>
          <a:endParaRPr lang="en-US" dirty="0"/>
        </a:p>
      </dgm:t>
    </dgm:pt>
    <dgm:pt modelId="{6B6F6EBA-2E67-4F35-BD3A-E4082E9F22BA}" type="parTrans" cxnId="{7C12B92A-DAD7-4313-B9AE-058EC67A3A5F}">
      <dgm:prSet/>
      <dgm:spPr/>
      <dgm:t>
        <a:bodyPr/>
        <a:lstStyle/>
        <a:p>
          <a:endParaRPr lang="en-US"/>
        </a:p>
      </dgm:t>
    </dgm:pt>
    <dgm:pt modelId="{6011A45B-F2E9-4E48-A801-44E6866A9330}" type="sibTrans" cxnId="{7C12B92A-DAD7-4313-B9AE-058EC67A3A5F}">
      <dgm:prSet/>
      <dgm:spPr/>
      <dgm:t>
        <a:bodyPr/>
        <a:lstStyle/>
        <a:p>
          <a:endParaRPr lang="en-US"/>
        </a:p>
      </dgm:t>
    </dgm:pt>
    <dgm:pt modelId="{1593B66B-F9A2-4157-ABD5-76BBA6C34305}">
      <dgm:prSet phldrT="[Text]"/>
      <dgm:spPr/>
      <dgm:t>
        <a:bodyPr/>
        <a:lstStyle/>
        <a:p>
          <a:r>
            <a:rPr lang="en-US" dirty="0" smtClean="0"/>
            <a:t>CHRISTIAN</a:t>
          </a:r>
          <a:endParaRPr lang="en-US" dirty="0"/>
        </a:p>
      </dgm:t>
    </dgm:pt>
    <dgm:pt modelId="{6469E46E-FE5F-4FED-92F9-52DEE14736A3}" type="parTrans" cxnId="{07903E39-EABE-4804-B8EA-390858563E35}">
      <dgm:prSet/>
      <dgm:spPr/>
      <dgm:t>
        <a:bodyPr/>
        <a:lstStyle/>
        <a:p>
          <a:endParaRPr lang="en-US"/>
        </a:p>
      </dgm:t>
    </dgm:pt>
    <dgm:pt modelId="{93A20FBC-D7BE-4FBB-A8D8-CEA812371DC6}" type="sibTrans" cxnId="{07903E39-EABE-4804-B8EA-390858563E35}">
      <dgm:prSet/>
      <dgm:spPr/>
      <dgm:t>
        <a:bodyPr/>
        <a:lstStyle/>
        <a:p>
          <a:endParaRPr lang="en-US"/>
        </a:p>
      </dgm:t>
    </dgm:pt>
    <dgm:pt modelId="{96C69AA0-E968-44C1-9B42-87AE92F2BACA}">
      <dgm:prSet phldrT="[Text]"/>
      <dgm:spPr/>
      <dgm:t>
        <a:bodyPr/>
        <a:lstStyle/>
        <a:p>
          <a:r>
            <a:rPr lang="en-US" dirty="0" smtClean="0"/>
            <a:t>IN </a:t>
          </a:r>
          <a:endParaRPr lang="en-US" dirty="0"/>
        </a:p>
      </dgm:t>
    </dgm:pt>
    <dgm:pt modelId="{D25E2F2E-5020-47D7-AECF-3C87C0AE7BF1}" type="parTrans" cxnId="{8DA7BC82-365D-458C-B200-A620B2DFED90}">
      <dgm:prSet/>
      <dgm:spPr/>
      <dgm:t>
        <a:bodyPr/>
        <a:lstStyle/>
        <a:p>
          <a:endParaRPr lang="en-US"/>
        </a:p>
      </dgm:t>
    </dgm:pt>
    <dgm:pt modelId="{AF44D510-4304-4586-9206-A730C9A16B00}" type="sibTrans" cxnId="{8DA7BC82-365D-458C-B200-A620B2DFED90}">
      <dgm:prSet/>
      <dgm:spPr/>
      <dgm:t>
        <a:bodyPr/>
        <a:lstStyle/>
        <a:p>
          <a:endParaRPr lang="en-US"/>
        </a:p>
      </dgm:t>
    </dgm:pt>
    <dgm:pt modelId="{77681B89-205B-4B3C-8D46-3513AF3F93DE}">
      <dgm:prSet phldrT="[Text]"/>
      <dgm:spPr/>
      <dgm:t>
        <a:bodyPr/>
        <a:lstStyle/>
        <a:p>
          <a:r>
            <a:rPr lang="en-US" dirty="0" smtClean="0"/>
            <a:t>ACTION</a:t>
          </a:r>
          <a:endParaRPr lang="en-US" dirty="0"/>
        </a:p>
      </dgm:t>
    </dgm:pt>
    <dgm:pt modelId="{601379EF-8B92-4597-86F4-47F9E1F9AAD0}" type="parTrans" cxnId="{1CB47672-1D62-4701-9C82-268947D83AB5}">
      <dgm:prSet/>
      <dgm:spPr/>
      <dgm:t>
        <a:bodyPr/>
        <a:lstStyle/>
        <a:p>
          <a:endParaRPr lang="en-US"/>
        </a:p>
      </dgm:t>
    </dgm:pt>
    <dgm:pt modelId="{A4558473-29FE-4214-8C71-DD84EF018559}" type="sibTrans" cxnId="{1CB47672-1D62-4701-9C82-268947D83AB5}">
      <dgm:prSet/>
      <dgm:spPr/>
      <dgm:t>
        <a:bodyPr/>
        <a:lstStyle/>
        <a:p>
          <a:endParaRPr lang="en-US"/>
        </a:p>
      </dgm:t>
    </dgm:pt>
    <dgm:pt modelId="{87E5EF54-52ED-4DE4-9506-FE33D9A1F6D5}" type="pres">
      <dgm:prSet presAssocID="{52303865-8CFC-4FDF-AD7B-8FCC7FFBB314}" presName="cycle" presStyleCnt="0">
        <dgm:presLayoutVars>
          <dgm:dir/>
          <dgm:resizeHandles val="exact"/>
        </dgm:presLayoutVars>
      </dgm:prSet>
      <dgm:spPr/>
      <dgm:t>
        <a:bodyPr/>
        <a:lstStyle/>
        <a:p>
          <a:endParaRPr lang="en-US"/>
        </a:p>
      </dgm:t>
    </dgm:pt>
    <dgm:pt modelId="{911E3C5B-2017-4C27-900E-0913B8FB872A}" type="pres">
      <dgm:prSet presAssocID="{ADBD2737-D11A-485C-8AF3-AD19618AA97A}" presName="dummy" presStyleCnt="0"/>
      <dgm:spPr/>
    </dgm:pt>
    <dgm:pt modelId="{BA18A0A3-4D76-4DA9-8333-A4D80412DB0D}" type="pres">
      <dgm:prSet presAssocID="{ADBD2737-D11A-485C-8AF3-AD19618AA97A}" presName="node" presStyleLbl="revTx" presStyleIdx="0" presStyleCnt="5">
        <dgm:presLayoutVars>
          <dgm:bulletEnabled val="1"/>
        </dgm:presLayoutVars>
      </dgm:prSet>
      <dgm:spPr/>
      <dgm:t>
        <a:bodyPr/>
        <a:lstStyle/>
        <a:p>
          <a:endParaRPr lang="en-US"/>
        </a:p>
      </dgm:t>
    </dgm:pt>
    <dgm:pt modelId="{1060743C-9428-4047-9AAC-50E62F6799F3}" type="pres">
      <dgm:prSet presAssocID="{65573E7E-A641-4B73-B941-BCD76665A992}" presName="sibTrans" presStyleLbl="node1" presStyleIdx="0" presStyleCnt="5"/>
      <dgm:spPr/>
      <dgm:t>
        <a:bodyPr/>
        <a:lstStyle/>
        <a:p>
          <a:endParaRPr lang="en-US"/>
        </a:p>
      </dgm:t>
    </dgm:pt>
    <dgm:pt modelId="{A84D544F-D8DC-42E1-B586-F9325A9D9FF7}" type="pres">
      <dgm:prSet presAssocID="{F36C0BCA-7021-4DD9-A3EA-B32D380485D0}" presName="dummy" presStyleCnt="0"/>
      <dgm:spPr/>
    </dgm:pt>
    <dgm:pt modelId="{54BC420B-8114-4C52-93B9-AFFFF47FBCB5}" type="pres">
      <dgm:prSet presAssocID="{F36C0BCA-7021-4DD9-A3EA-B32D380485D0}" presName="node" presStyleLbl="revTx" presStyleIdx="1" presStyleCnt="5">
        <dgm:presLayoutVars>
          <dgm:bulletEnabled val="1"/>
        </dgm:presLayoutVars>
      </dgm:prSet>
      <dgm:spPr/>
      <dgm:t>
        <a:bodyPr/>
        <a:lstStyle/>
        <a:p>
          <a:endParaRPr lang="en-US"/>
        </a:p>
      </dgm:t>
    </dgm:pt>
    <dgm:pt modelId="{DE5EE1F0-E3D7-4D47-8A1E-CE82795C230A}" type="pres">
      <dgm:prSet presAssocID="{6011A45B-F2E9-4E48-A801-44E6866A9330}" presName="sibTrans" presStyleLbl="node1" presStyleIdx="1" presStyleCnt="5"/>
      <dgm:spPr/>
      <dgm:t>
        <a:bodyPr/>
        <a:lstStyle/>
        <a:p>
          <a:endParaRPr lang="en-US"/>
        </a:p>
      </dgm:t>
    </dgm:pt>
    <dgm:pt modelId="{EC75C618-3C5C-4215-BE72-71D3435B5055}" type="pres">
      <dgm:prSet presAssocID="{1593B66B-F9A2-4157-ABD5-76BBA6C34305}" presName="dummy" presStyleCnt="0"/>
      <dgm:spPr/>
    </dgm:pt>
    <dgm:pt modelId="{D47EF897-E0AB-4643-A4BD-ACC6B559AC17}" type="pres">
      <dgm:prSet presAssocID="{1593B66B-F9A2-4157-ABD5-76BBA6C34305}" presName="node" presStyleLbl="revTx" presStyleIdx="2" presStyleCnt="5">
        <dgm:presLayoutVars>
          <dgm:bulletEnabled val="1"/>
        </dgm:presLayoutVars>
      </dgm:prSet>
      <dgm:spPr/>
      <dgm:t>
        <a:bodyPr/>
        <a:lstStyle/>
        <a:p>
          <a:endParaRPr lang="en-US"/>
        </a:p>
      </dgm:t>
    </dgm:pt>
    <dgm:pt modelId="{F05B31F6-EE7D-4C87-994D-BBF72A6849EB}" type="pres">
      <dgm:prSet presAssocID="{93A20FBC-D7BE-4FBB-A8D8-CEA812371DC6}" presName="sibTrans" presStyleLbl="node1" presStyleIdx="2" presStyleCnt="5"/>
      <dgm:spPr/>
      <dgm:t>
        <a:bodyPr/>
        <a:lstStyle/>
        <a:p>
          <a:endParaRPr lang="en-US"/>
        </a:p>
      </dgm:t>
    </dgm:pt>
    <dgm:pt modelId="{583046E6-EEE6-4891-9716-95A95E162B33}" type="pres">
      <dgm:prSet presAssocID="{96C69AA0-E968-44C1-9B42-87AE92F2BACA}" presName="dummy" presStyleCnt="0"/>
      <dgm:spPr/>
    </dgm:pt>
    <dgm:pt modelId="{7D9001B1-2B94-49D0-9417-0FCB19830C24}" type="pres">
      <dgm:prSet presAssocID="{96C69AA0-E968-44C1-9B42-87AE92F2BACA}" presName="node" presStyleLbl="revTx" presStyleIdx="3" presStyleCnt="5">
        <dgm:presLayoutVars>
          <dgm:bulletEnabled val="1"/>
        </dgm:presLayoutVars>
      </dgm:prSet>
      <dgm:spPr/>
      <dgm:t>
        <a:bodyPr/>
        <a:lstStyle/>
        <a:p>
          <a:endParaRPr lang="en-US"/>
        </a:p>
      </dgm:t>
    </dgm:pt>
    <dgm:pt modelId="{11612408-6D20-4D6A-8E5A-8CCAD9FE9523}" type="pres">
      <dgm:prSet presAssocID="{AF44D510-4304-4586-9206-A730C9A16B00}" presName="sibTrans" presStyleLbl="node1" presStyleIdx="3" presStyleCnt="5"/>
      <dgm:spPr/>
      <dgm:t>
        <a:bodyPr/>
        <a:lstStyle/>
        <a:p>
          <a:endParaRPr lang="en-US"/>
        </a:p>
      </dgm:t>
    </dgm:pt>
    <dgm:pt modelId="{8D4F87BE-9CC5-4288-9381-31DB179F5A28}" type="pres">
      <dgm:prSet presAssocID="{77681B89-205B-4B3C-8D46-3513AF3F93DE}" presName="dummy" presStyleCnt="0"/>
      <dgm:spPr/>
    </dgm:pt>
    <dgm:pt modelId="{E2D50F13-6D4D-434D-8064-8815DB9648FA}" type="pres">
      <dgm:prSet presAssocID="{77681B89-205B-4B3C-8D46-3513AF3F93DE}" presName="node" presStyleLbl="revTx" presStyleIdx="4" presStyleCnt="5">
        <dgm:presLayoutVars>
          <dgm:bulletEnabled val="1"/>
        </dgm:presLayoutVars>
      </dgm:prSet>
      <dgm:spPr/>
      <dgm:t>
        <a:bodyPr/>
        <a:lstStyle/>
        <a:p>
          <a:endParaRPr lang="en-US"/>
        </a:p>
      </dgm:t>
    </dgm:pt>
    <dgm:pt modelId="{F1B30027-F488-423C-958F-E3F5BE182229}" type="pres">
      <dgm:prSet presAssocID="{A4558473-29FE-4214-8C71-DD84EF018559}" presName="sibTrans" presStyleLbl="node1" presStyleIdx="4" presStyleCnt="5" custScaleX="114518" custLinFactNeighborX="999" custLinFactNeighborY="9042"/>
      <dgm:spPr/>
      <dgm:t>
        <a:bodyPr/>
        <a:lstStyle/>
        <a:p>
          <a:endParaRPr lang="en-US"/>
        </a:p>
      </dgm:t>
    </dgm:pt>
  </dgm:ptLst>
  <dgm:cxnLst>
    <dgm:cxn modelId="{7EA1E1D8-1EEA-4398-89F3-1540809FF8E9}" type="presOf" srcId="{F36C0BCA-7021-4DD9-A3EA-B32D380485D0}" destId="{54BC420B-8114-4C52-93B9-AFFFF47FBCB5}" srcOrd="0" destOrd="0" presId="urn:microsoft.com/office/officeart/2005/8/layout/cycle1"/>
    <dgm:cxn modelId="{B7ADB5E5-D838-4E37-888D-21C8749A7734}" type="presOf" srcId="{1593B66B-F9A2-4157-ABD5-76BBA6C34305}" destId="{D47EF897-E0AB-4643-A4BD-ACC6B559AC17}" srcOrd="0" destOrd="0" presId="urn:microsoft.com/office/officeart/2005/8/layout/cycle1"/>
    <dgm:cxn modelId="{50677105-3241-4D7B-B8F1-053EDF4FEE2D}" type="presOf" srcId="{6011A45B-F2E9-4E48-A801-44E6866A9330}" destId="{DE5EE1F0-E3D7-4D47-8A1E-CE82795C230A}" srcOrd="0" destOrd="0" presId="urn:microsoft.com/office/officeart/2005/8/layout/cycle1"/>
    <dgm:cxn modelId="{F4CB5E9F-8C86-4AF1-BA12-1FEB0F628188}" type="presOf" srcId="{ADBD2737-D11A-485C-8AF3-AD19618AA97A}" destId="{BA18A0A3-4D76-4DA9-8333-A4D80412DB0D}" srcOrd="0" destOrd="0" presId="urn:microsoft.com/office/officeart/2005/8/layout/cycle1"/>
    <dgm:cxn modelId="{7FCEFFD0-1E89-4D17-9653-29E7810F5733}" type="presOf" srcId="{93A20FBC-D7BE-4FBB-A8D8-CEA812371DC6}" destId="{F05B31F6-EE7D-4C87-994D-BBF72A6849EB}" srcOrd="0" destOrd="0" presId="urn:microsoft.com/office/officeart/2005/8/layout/cycle1"/>
    <dgm:cxn modelId="{8DA7BC82-365D-458C-B200-A620B2DFED90}" srcId="{52303865-8CFC-4FDF-AD7B-8FCC7FFBB314}" destId="{96C69AA0-E968-44C1-9B42-87AE92F2BACA}" srcOrd="3" destOrd="0" parTransId="{D25E2F2E-5020-47D7-AECF-3C87C0AE7BF1}" sibTransId="{AF44D510-4304-4586-9206-A730C9A16B00}"/>
    <dgm:cxn modelId="{A0E70A03-6EE4-4149-ADE1-DE471C20F599}" type="presOf" srcId="{AF44D510-4304-4586-9206-A730C9A16B00}" destId="{11612408-6D20-4D6A-8E5A-8CCAD9FE9523}" srcOrd="0" destOrd="0" presId="urn:microsoft.com/office/officeart/2005/8/layout/cycle1"/>
    <dgm:cxn modelId="{34DAD326-8B82-4D8A-8292-BE0E0041C4E7}" type="presOf" srcId="{96C69AA0-E968-44C1-9B42-87AE92F2BACA}" destId="{7D9001B1-2B94-49D0-9417-0FCB19830C24}" srcOrd="0" destOrd="0" presId="urn:microsoft.com/office/officeart/2005/8/layout/cycle1"/>
    <dgm:cxn modelId="{7C12B92A-DAD7-4313-B9AE-058EC67A3A5F}" srcId="{52303865-8CFC-4FDF-AD7B-8FCC7FFBB314}" destId="{F36C0BCA-7021-4DD9-A3EA-B32D380485D0}" srcOrd="1" destOrd="0" parTransId="{6B6F6EBA-2E67-4F35-BD3A-E4082E9F22BA}" sibTransId="{6011A45B-F2E9-4E48-A801-44E6866A9330}"/>
    <dgm:cxn modelId="{FC259515-F3C4-4E50-84FA-1F308174CEC7}" type="presOf" srcId="{65573E7E-A641-4B73-B941-BCD76665A992}" destId="{1060743C-9428-4047-9AAC-50E62F6799F3}" srcOrd="0" destOrd="0" presId="urn:microsoft.com/office/officeart/2005/8/layout/cycle1"/>
    <dgm:cxn modelId="{07903E39-EABE-4804-B8EA-390858563E35}" srcId="{52303865-8CFC-4FDF-AD7B-8FCC7FFBB314}" destId="{1593B66B-F9A2-4157-ABD5-76BBA6C34305}" srcOrd="2" destOrd="0" parTransId="{6469E46E-FE5F-4FED-92F9-52DEE14736A3}" sibTransId="{93A20FBC-D7BE-4FBB-A8D8-CEA812371DC6}"/>
    <dgm:cxn modelId="{1CB47672-1D62-4701-9C82-268947D83AB5}" srcId="{52303865-8CFC-4FDF-AD7B-8FCC7FFBB314}" destId="{77681B89-205B-4B3C-8D46-3513AF3F93DE}" srcOrd="4" destOrd="0" parTransId="{601379EF-8B92-4597-86F4-47F9E1F9AAD0}" sibTransId="{A4558473-29FE-4214-8C71-DD84EF018559}"/>
    <dgm:cxn modelId="{67F178D8-1DF6-44E3-8DEA-09FE708A2276}" type="presOf" srcId="{77681B89-205B-4B3C-8D46-3513AF3F93DE}" destId="{E2D50F13-6D4D-434D-8064-8815DB9648FA}" srcOrd="0" destOrd="0" presId="urn:microsoft.com/office/officeart/2005/8/layout/cycle1"/>
    <dgm:cxn modelId="{DE062656-FFA4-430C-884E-C7E19DDB1FB1}" type="presOf" srcId="{52303865-8CFC-4FDF-AD7B-8FCC7FFBB314}" destId="{87E5EF54-52ED-4DE4-9506-FE33D9A1F6D5}" srcOrd="0" destOrd="0" presId="urn:microsoft.com/office/officeart/2005/8/layout/cycle1"/>
    <dgm:cxn modelId="{2849DBE7-939D-4DEE-AEB6-CA72F0CFD7AA}" srcId="{52303865-8CFC-4FDF-AD7B-8FCC7FFBB314}" destId="{ADBD2737-D11A-485C-8AF3-AD19618AA97A}" srcOrd="0" destOrd="0" parTransId="{B26A814C-2D84-4C72-9A1B-5A92078B6E97}" sibTransId="{65573E7E-A641-4B73-B941-BCD76665A992}"/>
    <dgm:cxn modelId="{1FB125A0-ECC7-4FB3-88FA-1BAFCB30A739}" type="presOf" srcId="{A4558473-29FE-4214-8C71-DD84EF018559}" destId="{F1B30027-F488-423C-958F-E3F5BE182229}" srcOrd="0" destOrd="0" presId="urn:microsoft.com/office/officeart/2005/8/layout/cycle1"/>
    <dgm:cxn modelId="{E9698D89-76F3-4B21-B7F5-E0848A94A16C}" type="presParOf" srcId="{87E5EF54-52ED-4DE4-9506-FE33D9A1F6D5}" destId="{911E3C5B-2017-4C27-900E-0913B8FB872A}" srcOrd="0" destOrd="0" presId="urn:microsoft.com/office/officeart/2005/8/layout/cycle1"/>
    <dgm:cxn modelId="{51E38752-70B4-46F2-BB80-51B2B9F38D66}" type="presParOf" srcId="{87E5EF54-52ED-4DE4-9506-FE33D9A1F6D5}" destId="{BA18A0A3-4D76-4DA9-8333-A4D80412DB0D}" srcOrd="1" destOrd="0" presId="urn:microsoft.com/office/officeart/2005/8/layout/cycle1"/>
    <dgm:cxn modelId="{EDF14794-C5A2-4214-8BCE-343644A037FC}" type="presParOf" srcId="{87E5EF54-52ED-4DE4-9506-FE33D9A1F6D5}" destId="{1060743C-9428-4047-9AAC-50E62F6799F3}" srcOrd="2" destOrd="0" presId="urn:microsoft.com/office/officeart/2005/8/layout/cycle1"/>
    <dgm:cxn modelId="{4B492B2E-17F3-41B5-BFB2-69F77E91D706}" type="presParOf" srcId="{87E5EF54-52ED-4DE4-9506-FE33D9A1F6D5}" destId="{A84D544F-D8DC-42E1-B586-F9325A9D9FF7}" srcOrd="3" destOrd="0" presId="urn:microsoft.com/office/officeart/2005/8/layout/cycle1"/>
    <dgm:cxn modelId="{BB6697E3-35C9-4E00-8B6A-22B928A34322}" type="presParOf" srcId="{87E5EF54-52ED-4DE4-9506-FE33D9A1F6D5}" destId="{54BC420B-8114-4C52-93B9-AFFFF47FBCB5}" srcOrd="4" destOrd="0" presId="urn:microsoft.com/office/officeart/2005/8/layout/cycle1"/>
    <dgm:cxn modelId="{D0D2756B-8DC8-4326-8036-49572A27E7D7}" type="presParOf" srcId="{87E5EF54-52ED-4DE4-9506-FE33D9A1F6D5}" destId="{DE5EE1F0-E3D7-4D47-8A1E-CE82795C230A}" srcOrd="5" destOrd="0" presId="urn:microsoft.com/office/officeart/2005/8/layout/cycle1"/>
    <dgm:cxn modelId="{D6320B7B-34FE-4161-96FA-0E56E37EED2F}" type="presParOf" srcId="{87E5EF54-52ED-4DE4-9506-FE33D9A1F6D5}" destId="{EC75C618-3C5C-4215-BE72-71D3435B5055}" srcOrd="6" destOrd="0" presId="urn:microsoft.com/office/officeart/2005/8/layout/cycle1"/>
    <dgm:cxn modelId="{EAA14E08-8AEE-40BE-BDE7-25015E3A7CB0}" type="presParOf" srcId="{87E5EF54-52ED-4DE4-9506-FE33D9A1F6D5}" destId="{D47EF897-E0AB-4643-A4BD-ACC6B559AC17}" srcOrd="7" destOrd="0" presId="urn:microsoft.com/office/officeart/2005/8/layout/cycle1"/>
    <dgm:cxn modelId="{E3C81C14-B23A-4913-A6E4-AB1314F87277}" type="presParOf" srcId="{87E5EF54-52ED-4DE4-9506-FE33D9A1F6D5}" destId="{F05B31F6-EE7D-4C87-994D-BBF72A6849EB}" srcOrd="8" destOrd="0" presId="urn:microsoft.com/office/officeart/2005/8/layout/cycle1"/>
    <dgm:cxn modelId="{66F24B95-4B03-429A-A4AB-7B2B42FD64B8}" type="presParOf" srcId="{87E5EF54-52ED-4DE4-9506-FE33D9A1F6D5}" destId="{583046E6-EEE6-4891-9716-95A95E162B33}" srcOrd="9" destOrd="0" presId="urn:microsoft.com/office/officeart/2005/8/layout/cycle1"/>
    <dgm:cxn modelId="{0678FC89-1ADB-4FE4-89D0-5E02E2F3EAA2}" type="presParOf" srcId="{87E5EF54-52ED-4DE4-9506-FE33D9A1F6D5}" destId="{7D9001B1-2B94-49D0-9417-0FCB19830C24}" srcOrd="10" destOrd="0" presId="urn:microsoft.com/office/officeart/2005/8/layout/cycle1"/>
    <dgm:cxn modelId="{BCB7FC9E-C687-455D-8B40-A1C039C37B23}" type="presParOf" srcId="{87E5EF54-52ED-4DE4-9506-FE33D9A1F6D5}" destId="{11612408-6D20-4D6A-8E5A-8CCAD9FE9523}" srcOrd="11" destOrd="0" presId="urn:microsoft.com/office/officeart/2005/8/layout/cycle1"/>
    <dgm:cxn modelId="{60712595-B01E-4586-913C-9D7462D07313}" type="presParOf" srcId="{87E5EF54-52ED-4DE4-9506-FE33D9A1F6D5}" destId="{8D4F87BE-9CC5-4288-9381-31DB179F5A28}" srcOrd="12" destOrd="0" presId="urn:microsoft.com/office/officeart/2005/8/layout/cycle1"/>
    <dgm:cxn modelId="{0E23A96E-7A58-4412-99D2-68B502681385}" type="presParOf" srcId="{87E5EF54-52ED-4DE4-9506-FE33D9A1F6D5}" destId="{E2D50F13-6D4D-434D-8064-8815DB9648FA}" srcOrd="13" destOrd="0" presId="urn:microsoft.com/office/officeart/2005/8/layout/cycle1"/>
    <dgm:cxn modelId="{B4417C32-5837-4E5F-B572-367E9D64FCAF}" type="presParOf" srcId="{87E5EF54-52ED-4DE4-9506-FE33D9A1F6D5}" destId="{F1B30027-F488-423C-958F-E3F5BE182229}" srcOrd="14" destOrd="0" presId="urn:microsoft.com/office/officeart/2005/8/layout/cycle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2303865-8CFC-4FDF-AD7B-8FCC7FFBB314}"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ADBD2737-D11A-485C-8AF3-AD19618AA97A}">
      <dgm:prSet phldrT="[Text]"/>
      <dgm:spPr/>
      <dgm:t>
        <a:bodyPr/>
        <a:lstStyle/>
        <a:p>
          <a:r>
            <a:rPr lang="en-US" dirty="0" smtClean="0"/>
            <a:t>THE</a:t>
          </a:r>
          <a:endParaRPr lang="en-US" dirty="0"/>
        </a:p>
      </dgm:t>
    </dgm:pt>
    <dgm:pt modelId="{B26A814C-2D84-4C72-9A1B-5A92078B6E97}" type="parTrans" cxnId="{2849DBE7-939D-4DEE-AEB6-CA72F0CFD7AA}">
      <dgm:prSet/>
      <dgm:spPr/>
      <dgm:t>
        <a:bodyPr/>
        <a:lstStyle/>
        <a:p>
          <a:endParaRPr lang="en-US"/>
        </a:p>
      </dgm:t>
    </dgm:pt>
    <dgm:pt modelId="{65573E7E-A641-4B73-B941-BCD76665A992}" type="sibTrans" cxnId="{2849DBE7-939D-4DEE-AEB6-CA72F0CFD7AA}">
      <dgm:prSet/>
      <dgm:spPr/>
      <dgm:t>
        <a:bodyPr/>
        <a:lstStyle/>
        <a:p>
          <a:endParaRPr lang="en-US"/>
        </a:p>
      </dgm:t>
    </dgm:pt>
    <dgm:pt modelId="{F36C0BCA-7021-4DD9-A3EA-B32D380485D0}">
      <dgm:prSet phldrT="[Text]"/>
      <dgm:spPr/>
      <dgm:t>
        <a:bodyPr/>
        <a:lstStyle/>
        <a:p>
          <a:r>
            <a:rPr lang="en-US" dirty="0" smtClean="0"/>
            <a:t>OBEDIENT </a:t>
          </a:r>
          <a:endParaRPr lang="en-US" dirty="0"/>
        </a:p>
      </dgm:t>
    </dgm:pt>
    <dgm:pt modelId="{6B6F6EBA-2E67-4F35-BD3A-E4082E9F22BA}" type="parTrans" cxnId="{7C12B92A-DAD7-4313-B9AE-058EC67A3A5F}">
      <dgm:prSet/>
      <dgm:spPr/>
      <dgm:t>
        <a:bodyPr/>
        <a:lstStyle/>
        <a:p>
          <a:endParaRPr lang="en-US"/>
        </a:p>
      </dgm:t>
    </dgm:pt>
    <dgm:pt modelId="{6011A45B-F2E9-4E48-A801-44E6866A9330}" type="sibTrans" cxnId="{7C12B92A-DAD7-4313-B9AE-058EC67A3A5F}">
      <dgm:prSet/>
      <dgm:spPr/>
      <dgm:t>
        <a:bodyPr/>
        <a:lstStyle/>
        <a:p>
          <a:endParaRPr lang="en-US"/>
        </a:p>
      </dgm:t>
    </dgm:pt>
    <dgm:pt modelId="{1593B66B-F9A2-4157-ABD5-76BBA6C34305}">
      <dgm:prSet phldrT="[Text]"/>
      <dgm:spPr/>
      <dgm:t>
        <a:bodyPr/>
        <a:lstStyle/>
        <a:p>
          <a:r>
            <a:rPr lang="en-US" dirty="0" smtClean="0"/>
            <a:t>CHRISTIAN</a:t>
          </a:r>
          <a:endParaRPr lang="en-US" dirty="0"/>
        </a:p>
      </dgm:t>
    </dgm:pt>
    <dgm:pt modelId="{6469E46E-FE5F-4FED-92F9-52DEE14736A3}" type="parTrans" cxnId="{07903E39-EABE-4804-B8EA-390858563E35}">
      <dgm:prSet/>
      <dgm:spPr/>
      <dgm:t>
        <a:bodyPr/>
        <a:lstStyle/>
        <a:p>
          <a:endParaRPr lang="en-US"/>
        </a:p>
      </dgm:t>
    </dgm:pt>
    <dgm:pt modelId="{93A20FBC-D7BE-4FBB-A8D8-CEA812371DC6}" type="sibTrans" cxnId="{07903E39-EABE-4804-B8EA-390858563E35}">
      <dgm:prSet/>
      <dgm:spPr/>
      <dgm:t>
        <a:bodyPr/>
        <a:lstStyle/>
        <a:p>
          <a:endParaRPr lang="en-US"/>
        </a:p>
      </dgm:t>
    </dgm:pt>
    <dgm:pt modelId="{96C69AA0-E968-44C1-9B42-87AE92F2BACA}">
      <dgm:prSet phldrT="[Text]"/>
      <dgm:spPr/>
      <dgm:t>
        <a:bodyPr/>
        <a:lstStyle/>
        <a:p>
          <a:r>
            <a:rPr lang="en-US" dirty="0" smtClean="0"/>
            <a:t>IN </a:t>
          </a:r>
          <a:endParaRPr lang="en-US" dirty="0"/>
        </a:p>
      </dgm:t>
    </dgm:pt>
    <dgm:pt modelId="{D25E2F2E-5020-47D7-AECF-3C87C0AE7BF1}" type="parTrans" cxnId="{8DA7BC82-365D-458C-B200-A620B2DFED90}">
      <dgm:prSet/>
      <dgm:spPr/>
      <dgm:t>
        <a:bodyPr/>
        <a:lstStyle/>
        <a:p>
          <a:endParaRPr lang="en-US"/>
        </a:p>
      </dgm:t>
    </dgm:pt>
    <dgm:pt modelId="{AF44D510-4304-4586-9206-A730C9A16B00}" type="sibTrans" cxnId="{8DA7BC82-365D-458C-B200-A620B2DFED90}">
      <dgm:prSet/>
      <dgm:spPr/>
      <dgm:t>
        <a:bodyPr/>
        <a:lstStyle/>
        <a:p>
          <a:endParaRPr lang="en-US"/>
        </a:p>
      </dgm:t>
    </dgm:pt>
    <dgm:pt modelId="{77681B89-205B-4B3C-8D46-3513AF3F93DE}">
      <dgm:prSet phldrT="[Text]"/>
      <dgm:spPr/>
      <dgm:t>
        <a:bodyPr/>
        <a:lstStyle/>
        <a:p>
          <a:r>
            <a:rPr lang="en-US" dirty="0" smtClean="0"/>
            <a:t>ACTION</a:t>
          </a:r>
          <a:endParaRPr lang="en-US" dirty="0"/>
        </a:p>
      </dgm:t>
    </dgm:pt>
    <dgm:pt modelId="{601379EF-8B92-4597-86F4-47F9E1F9AAD0}" type="parTrans" cxnId="{1CB47672-1D62-4701-9C82-268947D83AB5}">
      <dgm:prSet/>
      <dgm:spPr/>
      <dgm:t>
        <a:bodyPr/>
        <a:lstStyle/>
        <a:p>
          <a:endParaRPr lang="en-US"/>
        </a:p>
      </dgm:t>
    </dgm:pt>
    <dgm:pt modelId="{A4558473-29FE-4214-8C71-DD84EF018559}" type="sibTrans" cxnId="{1CB47672-1D62-4701-9C82-268947D83AB5}">
      <dgm:prSet/>
      <dgm:spPr/>
      <dgm:t>
        <a:bodyPr/>
        <a:lstStyle/>
        <a:p>
          <a:endParaRPr lang="en-US"/>
        </a:p>
      </dgm:t>
    </dgm:pt>
    <dgm:pt modelId="{87E5EF54-52ED-4DE4-9506-FE33D9A1F6D5}" type="pres">
      <dgm:prSet presAssocID="{52303865-8CFC-4FDF-AD7B-8FCC7FFBB314}" presName="cycle" presStyleCnt="0">
        <dgm:presLayoutVars>
          <dgm:dir/>
          <dgm:resizeHandles val="exact"/>
        </dgm:presLayoutVars>
      </dgm:prSet>
      <dgm:spPr/>
      <dgm:t>
        <a:bodyPr/>
        <a:lstStyle/>
        <a:p>
          <a:endParaRPr lang="en-US"/>
        </a:p>
      </dgm:t>
    </dgm:pt>
    <dgm:pt modelId="{911E3C5B-2017-4C27-900E-0913B8FB872A}" type="pres">
      <dgm:prSet presAssocID="{ADBD2737-D11A-485C-8AF3-AD19618AA97A}" presName="dummy" presStyleCnt="0"/>
      <dgm:spPr/>
    </dgm:pt>
    <dgm:pt modelId="{BA18A0A3-4D76-4DA9-8333-A4D80412DB0D}" type="pres">
      <dgm:prSet presAssocID="{ADBD2737-D11A-485C-8AF3-AD19618AA97A}" presName="node" presStyleLbl="revTx" presStyleIdx="0" presStyleCnt="5">
        <dgm:presLayoutVars>
          <dgm:bulletEnabled val="1"/>
        </dgm:presLayoutVars>
      </dgm:prSet>
      <dgm:spPr/>
      <dgm:t>
        <a:bodyPr/>
        <a:lstStyle/>
        <a:p>
          <a:endParaRPr lang="en-US"/>
        </a:p>
      </dgm:t>
    </dgm:pt>
    <dgm:pt modelId="{1060743C-9428-4047-9AAC-50E62F6799F3}" type="pres">
      <dgm:prSet presAssocID="{65573E7E-A641-4B73-B941-BCD76665A992}" presName="sibTrans" presStyleLbl="node1" presStyleIdx="0" presStyleCnt="5"/>
      <dgm:spPr/>
      <dgm:t>
        <a:bodyPr/>
        <a:lstStyle/>
        <a:p>
          <a:endParaRPr lang="en-US"/>
        </a:p>
      </dgm:t>
    </dgm:pt>
    <dgm:pt modelId="{A84D544F-D8DC-42E1-B586-F9325A9D9FF7}" type="pres">
      <dgm:prSet presAssocID="{F36C0BCA-7021-4DD9-A3EA-B32D380485D0}" presName="dummy" presStyleCnt="0"/>
      <dgm:spPr/>
    </dgm:pt>
    <dgm:pt modelId="{54BC420B-8114-4C52-93B9-AFFFF47FBCB5}" type="pres">
      <dgm:prSet presAssocID="{F36C0BCA-7021-4DD9-A3EA-B32D380485D0}" presName="node" presStyleLbl="revTx" presStyleIdx="1" presStyleCnt="5">
        <dgm:presLayoutVars>
          <dgm:bulletEnabled val="1"/>
        </dgm:presLayoutVars>
      </dgm:prSet>
      <dgm:spPr/>
      <dgm:t>
        <a:bodyPr/>
        <a:lstStyle/>
        <a:p>
          <a:endParaRPr lang="en-US"/>
        </a:p>
      </dgm:t>
    </dgm:pt>
    <dgm:pt modelId="{DE5EE1F0-E3D7-4D47-8A1E-CE82795C230A}" type="pres">
      <dgm:prSet presAssocID="{6011A45B-F2E9-4E48-A801-44E6866A9330}" presName="sibTrans" presStyleLbl="node1" presStyleIdx="1" presStyleCnt="5"/>
      <dgm:spPr/>
      <dgm:t>
        <a:bodyPr/>
        <a:lstStyle/>
        <a:p>
          <a:endParaRPr lang="en-US"/>
        </a:p>
      </dgm:t>
    </dgm:pt>
    <dgm:pt modelId="{EC75C618-3C5C-4215-BE72-71D3435B5055}" type="pres">
      <dgm:prSet presAssocID="{1593B66B-F9A2-4157-ABD5-76BBA6C34305}" presName="dummy" presStyleCnt="0"/>
      <dgm:spPr/>
    </dgm:pt>
    <dgm:pt modelId="{D47EF897-E0AB-4643-A4BD-ACC6B559AC17}" type="pres">
      <dgm:prSet presAssocID="{1593B66B-F9A2-4157-ABD5-76BBA6C34305}" presName="node" presStyleLbl="revTx" presStyleIdx="2" presStyleCnt="5">
        <dgm:presLayoutVars>
          <dgm:bulletEnabled val="1"/>
        </dgm:presLayoutVars>
      </dgm:prSet>
      <dgm:spPr/>
      <dgm:t>
        <a:bodyPr/>
        <a:lstStyle/>
        <a:p>
          <a:endParaRPr lang="en-US"/>
        </a:p>
      </dgm:t>
    </dgm:pt>
    <dgm:pt modelId="{F05B31F6-EE7D-4C87-994D-BBF72A6849EB}" type="pres">
      <dgm:prSet presAssocID="{93A20FBC-D7BE-4FBB-A8D8-CEA812371DC6}" presName="sibTrans" presStyleLbl="node1" presStyleIdx="2" presStyleCnt="5"/>
      <dgm:spPr/>
      <dgm:t>
        <a:bodyPr/>
        <a:lstStyle/>
        <a:p>
          <a:endParaRPr lang="en-US"/>
        </a:p>
      </dgm:t>
    </dgm:pt>
    <dgm:pt modelId="{583046E6-EEE6-4891-9716-95A95E162B33}" type="pres">
      <dgm:prSet presAssocID="{96C69AA0-E968-44C1-9B42-87AE92F2BACA}" presName="dummy" presStyleCnt="0"/>
      <dgm:spPr/>
    </dgm:pt>
    <dgm:pt modelId="{7D9001B1-2B94-49D0-9417-0FCB19830C24}" type="pres">
      <dgm:prSet presAssocID="{96C69AA0-E968-44C1-9B42-87AE92F2BACA}" presName="node" presStyleLbl="revTx" presStyleIdx="3" presStyleCnt="5">
        <dgm:presLayoutVars>
          <dgm:bulletEnabled val="1"/>
        </dgm:presLayoutVars>
      </dgm:prSet>
      <dgm:spPr/>
      <dgm:t>
        <a:bodyPr/>
        <a:lstStyle/>
        <a:p>
          <a:endParaRPr lang="en-US"/>
        </a:p>
      </dgm:t>
    </dgm:pt>
    <dgm:pt modelId="{11612408-6D20-4D6A-8E5A-8CCAD9FE9523}" type="pres">
      <dgm:prSet presAssocID="{AF44D510-4304-4586-9206-A730C9A16B00}" presName="sibTrans" presStyleLbl="node1" presStyleIdx="3" presStyleCnt="5"/>
      <dgm:spPr/>
      <dgm:t>
        <a:bodyPr/>
        <a:lstStyle/>
        <a:p>
          <a:endParaRPr lang="en-US"/>
        </a:p>
      </dgm:t>
    </dgm:pt>
    <dgm:pt modelId="{8D4F87BE-9CC5-4288-9381-31DB179F5A28}" type="pres">
      <dgm:prSet presAssocID="{77681B89-205B-4B3C-8D46-3513AF3F93DE}" presName="dummy" presStyleCnt="0"/>
      <dgm:spPr/>
    </dgm:pt>
    <dgm:pt modelId="{E2D50F13-6D4D-434D-8064-8815DB9648FA}" type="pres">
      <dgm:prSet presAssocID="{77681B89-205B-4B3C-8D46-3513AF3F93DE}" presName="node" presStyleLbl="revTx" presStyleIdx="4" presStyleCnt="5">
        <dgm:presLayoutVars>
          <dgm:bulletEnabled val="1"/>
        </dgm:presLayoutVars>
      </dgm:prSet>
      <dgm:spPr/>
      <dgm:t>
        <a:bodyPr/>
        <a:lstStyle/>
        <a:p>
          <a:endParaRPr lang="en-US"/>
        </a:p>
      </dgm:t>
    </dgm:pt>
    <dgm:pt modelId="{F1B30027-F488-423C-958F-E3F5BE182229}" type="pres">
      <dgm:prSet presAssocID="{A4558473-29FE-4214-8C71-DD84EF018559}" presName="sibTrans" presStyleLbl="node1" presStyleIdx="4" presStyleCnt="5" custScaleX="114518" custLinFactNeighborX="999" custLinFactNeighborY="9042"/>
      <dgm:spPr/>
      <dgm:t>
        <a:bodyPr/>
        <a:lstStyle/>
        <a:p>
          <a:endParaRPr lang="en-US"/>
        </a:p>
      </dgm:t>
    </dgm:pt>
  </dgm:ptLst>
  <dgm:cxnLst>
    <dgm:cxn modelId="{4E1DD57D-1F0A-4047-9FBF-5962A83610A7}" type="presOf" srcId="{F36C0BCA-7021-4DD9-A3EA-B32D380485D0}" destId="{54BC420B-8114-4C52-93B9-AFFFF47FBCB5}" srcOrd="0" destOrd="0" presId="urn:microsoft.com/office/officeart/2005/8/layout/cycle1"/>
    <dgm:cxn modelId="{E678901A-F315-4F0A-8153-9DD8777F8786}" type="presOf" srcId="{93A20FBC-D7BE-4FBB-A8D8-CEA812371DC6}" destId="{F05B31F6-EE7D-4C87-994D-BBF72A6849EB}" srcOrd="0" destOrd="0" presId="urn:microsoft.com/office/officeart/2005/8/layout/cycle1"/>
    <dgm:cxn modelId="{C0EAC1B8-059B-4C33-99DA-EEFF8E965457}" type="presOf" srcId="{52303865-8CFC-4FDF-AD7B-8FCC7FFBB314}" destId="{87E5EF54-52ED-4DE4-9506-FE33D9A1F6D5}" srcOrd="0" destOrd="0" presId="urn:microsoft.com/office/officeart/2005/8/layout/cycle1"/>
    <dgm:cxn modelId="{BDAC5349-C8DB-4996-9D89-BCEC1E9C5D6F}" type="presOf" srcId="{ADBD2737-D11A-485C-8AF3-AD19618AA97A}" destId="{BA18A0A3-4D76-4DA9-8333-A4D80412DB0D}" srcOrd="0" destOrd="0" presId="urn:microsoft.com/office/officeart/2005/8/layout/cycle1"/>
    <dgm:cxn modelId="{CE09615F-151B-47E2-83A4-C58A96E87EAA}" type="presOf" srcId="{96C69AA0-E968-44C1-9B42-87AE92F2BACA}" destId="{7D9001B1-2B94-49D0-9417-0FCB19830C24}" srcOrd="0" destOrd="0" presId="urn:microsoft.com/office/officeart/2005/8/layout/cycle1"/>
    <dgm:cxn modelId="{02D92E03-3600-4401-85CA-AC96047F7953}" type="presOf" srcId="{65573E7E-A641-4B73-B941-BCD76665A992}" destId="{1060743C-9428-4047-9AAC-50E62F6799F3}" srcOrd="0" destOrd="0" presId="urn:microsoft.com/office/officeart/2005/8/layout/cycle1"/>
    <dgm:cxn modelId="{38ED1989-CCA2-475A-997F-0BC36F4F71DD}" type="presOf" srcId="{6011A45B-F2E9-4E48-A801-44E6866A9330}" destId="{DE5EE1F0-E3D7-4D47-8A1E-CE82795C230A}" srcOrd="0" destOrd="0" presId="urn:microsoft.com/office/officeart/2005/8/layout/cycle1"/>
    <dgm:cxn modelId="{8DA7BC82-365D-458C-B200-A620B2DFED90}" srcId="{52303865-8CFC-4FDF-AD7B-8FCC7FFBB314}" destId="{96C69AA0-E968-44C1-9B42-87AE92F2BACA}" srcOrd="3" destOrd="0" parTransId="{D25E2F2E-5020-47D7-AECF-3C87C0AE7BF1}" sibTransId="{AF44D510-4304-4586-9206-A730C9A16B00}"/>
    <dgm:cxn modelId="{A78CBDE8-5968-428D-AA0E-C91DBDE0038C}" type="presOf" srcId="{1593B66B-F9A2-4157-ABD5-76BBA6C34305}" destId="{D47EF897-E0AB-4643-A4BD-ACC6B559AC17}" srcOrd="0" destOrd="0" presId="urn:microsoft.com/office/officeart/2005/8/layout/cycle1"/>
    <dgm:cxn modelId="{7C12B92A-DAD7-4313-B9AE-058EC67A3A5F}" srcId="{52303865-8CFC-4FDF-AD7B-8FCC7FFBB314}" destId="{F36C0BCA-7021-4DD9-A3EA-B32D380485D0}" srcOrd="1" destOrd="0" parTransId="{6B6F6EBA-2E67-4F35-BD3A-E4082E9F22BA}" sibTransId="{6011A45B-F2E9-4E48-A801-44E6866A9330}"/>
    <dgm:cxn modelId="{07903E39-EABE-4804-B8EA-390858563E35}" srcId="{52303865-8CFC-4FDF-AD7B-8FCC7FFBB314}" destId="{1593B66B-F9A2-4157-ABD5-76BBA6C34305}" srcOrd="2" destOrd="0" parTransId="{6469E46E-FE5F-4FED-92F9-52DEE14736A3}" sibTransId="{93A20FBC-D7BE-4FBB-A8D8-CEA812371DC6}"/>
    <dgm:cxn modelId="{1CB47672-1D62-4701-9C82-268947D83AB5}" srcId="{52303865-8CFC-4FDF-AD7B-8FCC7FFBB314}" destId="{77681B89-205B-4B3C-8D46-3513AF3F93DE}" srcOrd="4" destOrd="0" parTransId="{601379EF-8B92-4597-86F4-47F9E1F9AAD0}" sibTransId="{A4558473-29FE-4214-8C71-DD84EF018559}"/>
    <dgm:cxn modelId="{B0B706D2-5522-4D04-910F-7F5124B99922}" type="presOf" srcId="{77681B89-205B-4B3C-8D46-3513AF3F93DE}" destId="{E2D50F13-6D4D-434D-8064-8815DB9648FA}" srcOrd="0" destOrd="0" presId="urn:microsoft.com/office/officeart/2005/8/layout/cycle1"/>
    <dgm:cxn modelId="{EF4B38C6-9CEE-415C-9055-EFDB837E68ED}" type="presOf" srcId="{A4558473-29FE-4214-8C71-DD84EF018559}" destId="{F1B30027-F488-423C-958F-E3F5BE182229}" srcOrd="0" destOrd="0" presId="urn:microsoft.com/office/officeart/2005/8/layout/cycle1"/>
    <dgm:cxn modelId="{2849DBE7-939D-4DEE-AEB6-CA72F0CFD7AA}" srcId="{52303865-8CFC-4FDF-AD7B-8FCC7FFBB314}" destId="{ADBD2737-D11A-485C-8AF3-AD19618AA97A}" srcOrd="0" destOrd="0" parTransId="{B26A814C-2D84-4C72-9A1B-5A92078B6E97}" sibTransId="{65573E7E-A641-4B73-B941-BCD76665A992}"/>
    <dgm:cxn modelId="{EF94EF38-A809-4DF3-AB36-2C692591485E}" type="presOf" srcId="{AF44D510-4304-4586-9206-A730C9A16B00}" destId="{11612408-6D20-4D6A-8E5A-8CCAD9FE9523}" srcOrd="0" destOrd="0" presId="urn:microsoft.com/office/officeart/2005/8/layout/cycle1"/>
    <dgm:cxn modelId="{AA65DFCF-0E97-4385-B45B-762B07C1605A}" type="presParOf" srcId="{87E5EF54-52ED-4DE4-9506-FE33D9A1F6D5}" destId="{911E3C5B-2017-4C27-900E-0913B8FB872A}" srcOrd="0" destOrd="0" presId="urn:microsoft.com/office/officeart/2005/8/layout/cycle1"/>
    <dgm:cxn modelId="{A80F96CD-7B3A-4941-B59B-985E9969EBEE}" type="presParOf" srcId="{87E5EF54-52ED-4DE4-9506-FE33D9A1F6D5}" destId="{BA18A0A3-4D76-4DA9-8333-A4D80412DB0D}" srcOrd="1" destOrd="0" presId="urn:microsoft.com/office/officeart/2005/8/layout/cycle1"/>
    <dgm:cxn modelId="{A7F2E239-AC9C-4095-AD81-9CAA7C749ABA}" type="presParOf" srcId="{87E5EF54-52ED-4DE4-9506-FE33D9A1F6D5}" destId="{1060743C-9428-4047-9AAC-50E62F6799F3}" srcOrd="2" destOrd="0" presId="urn:microsoft.com/office/officeart/2005/8/layout/cycle1"/>
    <dgm:cxn modelId="{DC36F5B5-0801-4C00-8C68-E86D3CBD4975}" type="presParOf" srcId="{87E5EF54-52ED-4DE4-9506-FE33D9A1F6D5}" destId="{A84D544F-D8DC-42E1-B586-F9325A9D9FF7}" srcOrd="3" destOrd="0" presId="urn:microsoft.com/office/officeart/2005/8/layout/cycle1"/>
    <dgm:cxn modelId="{2C0C4E7A-E1E3-4836-8580-E99FFB5E17A0}" type="presParOf" srcId="{87E5EF54-52ED-4DE4-9506-FE33D9A1F6D5}" destId="{54BC420B-8114-4C52-93B9-AFFFF47FBCB5}" srcOrd="4" destOrd="0" presId="urn:microsoft.com/office/officeart/2005/8/layout/cycle1"/>
    <dgm:cxn modelId="{E852203F-22BB-44FB-8B95-F30C2D153107}" type="presParOf" srcId="{87E5EF54-52ED-4DE4-9506-FE33D9A1F6D5}" destId="{DE5EE1F0-E3D7-4D47-8A1E-CE82795C230A}" srcOrd="5" destOrd="0" presId="urn:microsoft.com/office/officeart/2005/8/layout/cycle1"/>
    <dgm:cxn modelId="{C130FE5D-C599-4542-80C6-1494D0B0F009}" type="presParOf" srcId="{87E5EF54-52ED-4DE4-9506-FE33D9A1F6D5}" destId="{EC75C618-3C5C-4215-BE72-71D3435B5055}" srcOrd="6" destOrd="0" presId="urn:microsoft.com/office/officeart/2005/8/layout/cycle1"/>
    <dgm:cxn modelId="{E3EF486A-3614-4800-9BAA-8FF43CB66DD4}" type="presParOf" srcId="{87E5EF54-52ED-4DE4-9506-FE33D9A1F6D5}" destId="{D47EF897-E0AB-4643-A4BD-ACC6B559AC17}" srcOrd="7" destOrd="0" presId="urn:microsoft.com/office/officeart/2005/8/layout/cycle1"/>
    <dgm:cxn modelId="{3A0242D1-7FE1-408D-95E7-0D6179E29A21}" type="presParOf" srcId="{87E5EF54-52ED-4DE4-9506-FE33D9A1F6D5}" destId="{F05B31F6-EE7D-4C87-994D-BBF72A6849EB}" srcOrd="8" destOrd="0" presId="urn:microsoft.com/office/officeart/2005/8/layout/cycle1"/>
    <dgm:cxn modelId="{66A10012-DCA9-493F-81AC-EAF1C962BDDA}" type="presParOf" srcId="{87E5EF54-52ED-4DE4-9506-FE33D9A1F6D5}" destId="{583046E6-EEE6-4891-9716-95A95E162B33}" srcOrd="9" destOrd="0" presId="urn:microsoft.com/office/officeart/2005/8/layout/cycle1"/>
    <dgm:cxn modelId="{2C5A2872-FF01-482E-A7A4-BC5FECE0493B}" type="presParOf" srcId="{87E5EF54-52ED-4DE4-9506-FE33D9A1F6D5}" destId="{7D9001B1-2B94-49D0-9417-0FCB19830C24}" srcOrd="10" destOrd="0" presId="urn:microsoft.com/office/officeart/2005/8/layout/cycle1"/>
    <dgm:cxn modelId="{53F113B4-89E1-46FF-ABB5-77E24B3B9402}" type="presParOf" srcId="{87E5EF54-52ED-4DE4-9506-FE33D9A1F6D5}" destId="{11612408-6D20-4D6A-8E5A-8CCAD9FE9523}" srcOrd="11" destOrd="0" presId="urn:microsoft.com/office/officeart/2005/8/layout/cycle1"/>
    <dgm:cxn modelId="{DBD8678B-3ED8-4695-AAA5-58249275061A}" type="presParOf" srcId="{87E5EF54-52ED-4DE4-9506-FE33D9A1F6D5}" destId="{8D4F87BE-9CC5-4288-9381-31DB179F5A28}" srcOrd="12" destOrd="0" presId="urn:microsoft.com/office/officeart/2005/8/layout/cycle1"/>
    <dgm:cxn modelId="{D8649F4B-C2F2-46BF-A937-F02B3A0DE95D}" type="presParOf" srcId="{87E5EF54-52ED-4DE4-9506-FE33D9A1F6D5}" destId="{E2D50F13-6D4D-434D-8064-8815DB9648FA}" srcOrd="13" destOrd="0" presId="urn:microsoft.com/office/officeart/2005/8/layout/cycle1"/>
    <dgm:cxn modelId="{CA6B6580-878E-461D-9ED8-10A67F3126D2}" type="presParOf" srcId="{87E5EF54-52ED-4DE4-9506-FE33D9A1F6D5}" destId="{F1B30027-F488-423C-958F-E3F5BE182229}" srcOrd="14" destOrd="0" presId="urn:microsoft.com/office/officeart/2005/8/layout/cycle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58CEC34-C8A9-444B-B5DB-4668FD906E3B}">
      <dsp:nvSpPr>
        <dsp:cNvPr id="0" name=""/>
        <dsp:cNvSpPr/>
      </dsp:nvSpPr>
      <dsp:spPr>
        <a:xfrm>
          <a:off x="3233523" y="601"/>
          <a:ext cx="1381552" cy="1381552"/>
        </a:xfrm>
        <a:prstGeom prst="ellipse">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INTERESTS</a:t>
          </a:r>
          <a:endParaRPr lang="en-US" sz="1300" kern="1200" dirty="0"/>
        </a:p>
      </dsp:txBody>
      <dsp:txXfrm>
        <a:off x="3233523" y="601"/>
        <a:ext cx="1381552" cy="1381552"/>
      </dsp:txXfrm>
    </dsp:sp>
    <dsp:sp modelId="{E807557F-3D6B-4E8E-8141-EB000B4BA97C}">
      <dsp:nvSpPr>
        <dsp:cNvPr id="0" name=""/>
        <dsp:cNvSpPr/>
      </dsp:nvSpPr>
      <dsp:spPr>
        <a:xfrm rot="2160000">
          <a:off x="4571157" y="1061240"/>
          <a:ext cx="366200" cy="466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rot="2160000">
        <a:off x="4571157" y="1061240"/>
        <a:ext cx="366200" cy="466274"/>
      </dsp:txXfrm>
    </dsp:sp>
    <dsp:sp modelId="{BB826061-BCFD-40DD-8278-3BD56E9F1472}">
      <dsp:nvSpPr>
        <dsp:cNvPr id="0" name=""/>
        <dsp:cNvSpPr/>
      </dsp:nvSpPr>
      <dsp:spPr>
        <a:xfrm>
          <a:off x="4910208" y="1218784"/>
          <a:ext cx="1381552" cy="1381552"/>
        </a:xfrm>
        <a:prstGeom prst="ellipse">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ACTIVITIES</a:t>
          </a:r>
          <a:endParaRPr lang="en-US" sz="1300" kern="1200" dirty="0"/>
        </a:p>
      </dsp:txBody>
      <dsp:txXfrm>
        <a:off x="4910208" y="1218784"/>
        <a:ext cx="1381552" cy="1381552"/>
      </dsp:txXfrm>
    </dsp:sp>
    <dsp:sp modelId="{E93358C3-D838-4B35-A145-5389B17C199C}">
      <dsp:nvSpPr>
        <dsp:cNvPr id="0" name=""/>
        <dsp:cNvSpPr/>
      </dsp:nvSpPr>
      <dsp:spPr>
        <a:xfrm rot="6480000">
          <a:off x="5100869" y="2652097"/>
          <a:ext cx="366200" cy="466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rot="6480000">
        <a:off x="5100869" y="2652097"/>
        <a:ext cx="366200" cy="466274"/>
      </dsp:txXfrm>
    </dsp:sp>
    <dsp:sp modelId="{9BF8304C-777C-44C8-BA86-0F4F6CA0218F}">
      <dsp:nvSpPr>
        <dsp:cNvPr id="0" name=""/>
        <dsp:cNvSpPr/>
      </dsp:nvSpPr>
      <dsp:spPr>
        <a:xfrm>
          <a:off x="4269771" y="3189845"/>
          <a:ext cx="1381552" cy="1381552"/>
        </a:xfrm>
        <a:prstGeom prst="ellipse">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MONEY</a:t>
          </a:r>
          <a:endParaRPr lang="en-US" sz="1300" kern="1200" dirty="0"/>
        </a:p>
      </dsp:txBody>
      <dsp:txXfrm>
        <a:off x="4269771" y="3189845"/>
        <a:ext cx="1381552" cy="1381552"/>
      </dsp:txXfrm>
    </dsp:sp>
    <dsp:sp modelId="{5FE38DDE-BF54-4035-9374-94BF8D5F5709}">
      <dsp:nvSpPr>
        <dsp:cNvPr id="0" name=""/>
        <dsp:cNvSpPr/>
      </dsp:nvSpPr>
      <dsp:spPr>
        <a:xfrm rot="10800000">
          <a:off x="3751564" y="3647485"/>
          <a:ext cx="366200" cy="466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rot="10800000">
        <a:off x="3751564" y="3647485"/>
        <a:ext cx="366200" cy="466274"/>
      </dsp:txXfrm>
    </dsp:sp>
    <dsp:sp modelId="{EE7117AF-D7BB-4E03-8E88-4DCCD54D3FCA}">
      <dsp:nvSpPr>
        <dsp:cNvPr id="0" name=""/>
        <dsp:cNvSpPr/>
      </dsp:nvSpPr>
      <dsp:spPr>
        <a:xfrm>
          <a:off x="2197275" y="3189845"/>
          <a:ext cx="1381552" cy="1381552"/>
        </a:xfrm>
        <a:prstGeom prst="ellipse">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LEISURE</a:t>
          </a:r>
          <a:endParaRPr lang="en-US" sz="1300" kern="1200" dirty="0"/>
        </a:p>
      </dsp:txBody>
      <dsp:txXfrm>
        <a:off x="2197275" y="3189845"/>
        <a:ext cx="1381552" cy="1381552"/>
      </dsp:txXfrm>
    </dsp:sp>
    <dsp:sp modelId="{375D2EC7-C078-4601-A459-686C6842B697}">
      <dsp:nvSpPr>
        <dsp:cNvPr id="0" name=""/>
        <dsp:cNvSpPr/>
      </dsp:nvSpPr>
      <dsp:spPr>
        <a:xfrm rot="15120000">
          <a:off x="2387935" y="2671811"/>
          <a:ext cx="366200" cy="466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rot="15120000">
        <a:off x="2387935" y="2671811"/>
        <a:ext cx="366200" cy="466274"/>
      </dsp:txXfrm>
    </dsp:sp>
    <dsp:sp modelId="{61624D68-B5CC-493A-BF90-45E9FA41775E}">
      <dsp:nvSpPr>
        <dsp:cNvPr id="0" name=""/>
        <dsp:cNvSpPr/>
      </dsp:nvSpPr>
      <dsp:spPr>
        <a:xfrm>
          <a:off x="1556838" y="1218784"/>
          <a:ext cx="1381552" cy="1381552"/>
        </a:xfrm>
        <a:prstGeom prst="ellipse">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WORK</a:t>
          </a:r>
          <a:endParaRPr lang="en-US" sz="1300" kern="1200" dirty="0"/>
        </a:p>
      </dsp:txBody>
      <dsp:txXfrm>
        <a:off x="1556838" y="1218784"/>
        <a:ext cx="1381552" cy="1381552"/>
      </dsp:txXfrm>
    </dsp:sp>
    <dsp:sp modelId="{B90F1DD6-45C4-4B4B-9AE8-A1A2D15EC793}">
      <dsp:nvSpPr>
        <dsp:cNvPr id="0" name=""/>
        <dsp:cNvSpPr/>
      </dsp:nvSpPr>
      <dsp:spPr>
        <a:xfrm rot="19440000">
          <a:off x="2894472" y="1073424"/>
          <a:ext cx="366200" cy="466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rot="19440000">
        <a:off x="2894472" y="1073424"/>
        <a:ext cx="366200" cy="466274"/>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A18A0A3-4D76-4DA9-8333-A4D80412DB0D}">
      <dsp:nvSpPr>
        <dsp:cNvPr id="0" name=""/>
        <dsp:cNvSpPr/>
      </dsp:nvSpPr>
      <dsp:spPr>
        <a:xfrm>
          <a:off x="4792738" y="33335"/>
          <a:ext cx="1131545" cy="11315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THE</a:t>
          </a:r>
          <a:endParaRPr lang="en-US" sz="1500" kern="1200" dirty="0"/>
        </a:p>
      </dsp:txBody>
      <dsp:txXfrm>
        <a:off x="4792738" y="33335"/>
        <a:ext cx="1131545" cy="1131545"/>
      </dsp:txXfrm>
    </dsp:sp>
    <dsp:sp modelId="{1060743C-9428-4047-9AAC-50E62F6799F3}">
      <dsp:nvSpPr>
        <dsp:cNvPr id="0" name=""/>
        <dsp:cNvSpPr/>
      </dsp:nvSpPr>
      <dsp:spPr>
        <a:xfrm>
          <a:off x="2130773" y="580"/>
          <a:ext cx="4242691" cy="4242691"/>
        </a:xfrm>
        <a:prstGeom prst="circularArrow">
          <a:avLst>
            <a:gd name="adj1" fmla="val 5201"/>
            <a:gd name="adj2" fmla="val 335955"/>
            <a:gd name="adj3" fmla="val 21293069"/>
            <a:gd name="adj4" fmla="val 19766390"/>
            <a:gd name="adj5" fmla="val 6068"/>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54BC420B-8114-4C52-93B9-AFFFF47FBCB5}">
      <dsp:nvSpPr>
        <dsp:cNvPr id="0" name=""/>
        <dsp:cNvSpPr/>
      </dsp:nvSpPr>
      <dsp:spPr>
        <a:xfrm>
          <a:off x="5476526" y="2137817"/>
          <a:ext cx="1131545" cy="11315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OBEDIENT </a:t>
          </a:r>
          <a:endParaRPr lang="en-US" sz="1500" kern="1200" dirty="0"/>
        </a:p>
      </dsp:txBody>
      <dsp:txXfrm>
        <a:off x="5476526" y="2137817"/>
        <a:ext cx="1131545" cy="1131545"/>
      </dsp:txXfrm>
    </dsp:sp>
    <dsp:sp modelId="{DE5EE1F0-E3D7-4D47-8A1E-CE82795C230A}">
      <dsp:nvSpPr>
        <dsp:cNvPr id="0" name=""/>
        <dsp:cNvSpPr/>
      </dsp:nvSpPr>
      <dsp:spPr>
        <a:xfrm>
          <a:off x="2130773" y="580"/>
          <a:ext cx="4242691" cy="4242691"/>
        </a:xfrm>
        <a:prstGeom prst="circularArrow">
          <a:avLst>
            <a:gd name="adj1" fmla="val 5201"/>
            <a:gd name="adj2" fmla="val 335955"/>
            <a:gd name="adj3" fmla="val 4014519"/>
            <a:gd name="adj4" fmla="val 2253597"/>
            <a:gd name="adj5" fmla="val 6068"/>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D47EF897-E0AB-4643-A4BD-ACC6B559AC17}">
      <dsp:nvSpPr>
        <dsp:cNvPr id="0" name=""/>
        <dsp:cNvSpPr/>
      </dsp:nvSpPr>
      <dsp:spPr>
        <a:xfrm>
          <a:off x="3686346" y="3438459"/>
          <a:ext cx="1131545" cy="11315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CHRISTIAN</a:t>
          </a:r>
          <a:endParaRPr lang="en-US" sz="1500" kern="1200" dirty="0"/>
        </a:p>
      </dsp:txBody>
      <dsp:txXfrm>
        <a:off x="3686346" y="3438459"/>
        <a:ext cx="1131545" cy="1131545"/>
      </dsp:txXfrm>
    </dsp:sp>
    <dsp:sp modelId="{F05B31F6-EE7D-4C87-994D-BBF72A6849EB}">
      <dsp:nvSpPr>
        <dsp:cNvPr id="0" name=""/>
        <dsp:cNvSpPr/>
      </dsp:nvSpPr>
      <dsp:spPr>
        <a:xfrm>
          <a:off x="2130773" y="580"/>
          <a:ext cx="4242691" cy="4242691"/>
        </a:xfrm>
        <a:prstGeom prst="circularArrow">
          <a:avLst>
            <a:gd name="adj1" fmla="val 5201"/>
            <a:gd name="adj2" fmla="val 335955"/>
            <a:gd name="adj3" fmla="val 8210448"/>
            <a:gd name="adj4" fmla="val 6449525"/>
            <a:gd name="adj5" fmla="val 6068"/>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7D9001B1-2B94-49D0-9417-0FCB19830C24}">
      <dsp:nvSpPr>
        <dsp:cNvPr id="0" name=""/>
        <dsp:cNvSpPr/>
      </dsp:nvSpPr>
      <dsp:spPr>
        <a:xfrm>
          <a:off x="1896166" y="2137817"/>
          <a:ext cx="1131545" cy="11315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IN </a:t>
          </a:r>
          <a:endParaRPr lang="en-US" sz="1500" kern="1200" dirty="0"/>
        </a:p>
      </dsp:txBody>
      <dsp:txXfrm>
        <a:off x="1896166" y="2137817"/>
        <a:ext cx="1131545" cy="1131545"/>
      </dsp:txXfrm>
    </dsp:sp>
    <dsp:sp modelId="{11612408-6D20-4D6A-8E5A-8CCAD9FE9523}">
      <dsp:nvSpPr>
        <dsp:cNvPr id="0" name=""/>
        <dsp:cNvSpPr/>
      </dsp:nvSpPr>
      <dsp:spPr>
        <a:xfrm>
          <a:off x="2130773" y="580"/>
          <a:ext cx="4242691" cy="4242691"/>
        </a:xfrm>
        <a:prstGeom prst="circularArrow">
          <a:avLst>
            <a:gd name="adj1" fmla="val 5201"/>
            <a:gd name="adj2" fmla="val 335955"/>
            <a:gd name="adj3" fmla="val 12297655"/>
            <a:gd name="adj4" fmla="val 10770975"/>
            <a:gd name="adj5" fmla="val 6068"/>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E2D50F13-6D4D-434D-8064-8815DB9648FA}">
      <dsp:nvSpPr>
        <dsp:cNvPr id="0" name=""/>
        <dsp:cNvSpPr/>
      </dsp:nvSpPr>
      <dsp:spPr>
        <a:xfrm>
          <a:off x="2579954" y="33335"/>
          <a:ext cx="1131545" cy="11315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ACTION</a:t>
          </a:r>
          <a:endParaRPr lang="en-US" sz="1500" kern="1200" dirty="0"/>
        </a:p>
      </dsp:txBody>
      <dsp:txXfrm>
        <a:off x="2579954" y="33335"/>
        <a:ext cx="1131545" cy="1131545"/>
      </dsp:txXfrm>
    </dsp:sp>
    <dsp:sp modelId="{F1B30027-F488-423C-958F-E3F5BE182229}">
      <dsp:nvSpPr>
        <dsp:cNvPr id="0" name=""/>
        <dsp:cNvSpPr/>
      </dsp:nvSpPr>
      <dsp:spPr>
        <a:xfrm>
          <a:off x="1865180" y="384204"/>
          <a:ext cx="4858645" cy="4242691"/>
        </a:xfrm>
        <a:prstGeom prst="circularArrow">
          <a:avLst>
            <a:gd name="adj1" fmla="val 5201"/>
            <a:gd name="adj2" fmla="val 335955"/>
            <a:gd name="adj3" fmla="val 16865508"/>
            <a:gd name="adj4" fmla="val 15198536"/>
            <a:gd name="adj5" fmla="val 6068"/>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Tree>
</dsp:drawing>
</file>

<file path=ppt/diagrams/drawing2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drawing1.xml><?xml version="1.0" encoding="utf-8"?>
<c:userShapes xmlns:c="http://schemas.openxmlformats.org/drawingml/2006/chart">
  <cdr:relSizeAnchor xmlns:cdr="http://schemas.openxmlformats.org/drawingml/2006/chartDrawing">
    <cdr:from>
      <cdr:x>0.47222</cdr:x>
      <cdr:y>0.20203</cdr:y>
    </cdr:from>
    <cdr:to>
      <cdr:x>0.58333</cdr:x>
      <cdr:y>0.40407</cdr:y>
    </cdr:to>
    <cdr:sp macro="" textlink="">
      <cdr:nvSpPr>
        <cdr:cNvPr id="3" name="Elbow Connector 2"/>
        <cdr:cNvSpPr/>
      </cdr:nvSpPr>
      <cdr:spPr>
        <a:xfrm xmlns:a="http://schemas.openxmlformats.org/drawingml/2006/main">
          <a:off x="3886200" y="914400"/>
          <a:ext cx="914400" cy="914400"/>
        </a:xfrm>
        <a:prstGeom xmlns:a="http://schemas.openxmlformats.org/drawingml/2006/main" prst="bentConnector3">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9DF261C-A629-4FD6-9CF6-58443C77ABDF}" type="datetimeFigureOut">
              <a:rPr lang="en-US" smtClean="0"/>
              <a:pPr/>
              <a:t>3/23/2017</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9B7C974-8A61-4BCE-957B-E9FB1C4BFA54}"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DF261C-A629-4FD6-9CF6-58443C77ABDF}" type="datetimeFigureOut">
              <a:rPr lang="en-US" smtClean="0"/>
              <a:pPr/>
              <a:t>3/23/2017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B7C974-8A61-4BCE-957B-E9FB1C4BFA5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9B7C974-8A61-4BCE-957B-E9FB1C4BFA54}"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DF261C-A629-4FD6-9CF6-58443C77ABDF}" type="datetimeFigureOut">
              <a:rPr lang="en-US" smtClean="0"/>
              <a:pPr/>
              <a:t>3/23/2017</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9DF261C-A629-4FD6-9CF6-58443C77ABDF}" type="datetimeFigureOut">
              <a:rPr lang="en-US" smtClean="0"/>
              <a:pPr/>
              <a:t>3/23/2017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9B7C974-8A61-4BCE-957B-E9FB1C4BFA54}"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C9DF261C-A629-4FD6-9CF6-58443C77ABDF}" type="datetimeFigureOut">
              <a:rPr lang="en-US" smtClean="0"/>
              <a:pPr/>
              <a:t>3/23/2017</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9B7C974-8A61-4BCE-957B-E9FB1C4BFA54}"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C9DF261C-A629-4FD6-9CF6-58443C77ABDF}" type="datetimeFigureOut">
              <a:rPr lang="en-US" smtClean="0"/>
              <a:pPr/>
              <a:t>3/23/2017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B7C974-8A61-4BCE-957B-E9FB1C4BFA54}"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9DF261C-A629-4FD6-9CF6-58443C77ABDF}" type="datetimeFigureOut">
              <a:rPr lang="en-US" smtClean="0"/>
              <a:pPr/>
              <a:t>3/23/2017</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9B7C974-8A61-4BCE-957B-E9FB1C4BFA54}"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9DF261C-A629-4FD6-9CF6-58443C77ABDF}" type="datetimeFigureOut">
              <a:rPr lang="en-US" smtClean="0"/>
              <a:pPr/>
              <a:t>3/23/2017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9B7C974-8A61-4BCE-957B-E9FB1C4BFA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C9DF261C-A629-4FD6-9CF6-58443C77ABDF}" type="datetimeFigureOut">
              <a:rPr lang="en-US" smtClean="0"/>
              <a:pPr/>
              <a:t>3/23/2017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9B7C974-8A61-4BCE-957B-E9FB1C4BFA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9B7C974-8A61-4BCE-957B-E9FB1C4BFA54}"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C9DF261C-A629-4FD6-9CF6-58443C77ABDF}" type="datetimeFigureOut">
              <a:rPr lang="en-US" smtClean="0"/>
              <a:pPr/>
              <a:t>3/23/2017</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9B7C974-8A61-4BCE-957B-E9FB1C4BFA54}"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C9DF261C-A629-4FD6-9CF6-58443C77ABDF}" type="datetimeFigureOut">
              <a:rPr lang="en-US" smtClean="0"/>
              <a:pPr/>
              <a:t>3/23/2017</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9DF261C-A629-4FD6-9CF6-58443C77ABDF}" type="datetimeFigureOut">
              <a:rPr lang="en-US" smtClean="0"/>
              <a:pPr/>
              <a:t>3/23/2017</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9B7C974-8A61-4BCE-957B-E9FB1C4BFA54}"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package" Target="../embeddings/Microsoft_Office_PowerPoint_Presentation1.pptx"/><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4.gi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chart" Target="../charts/chart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2 CORINTHIANS 6:16</a:t>
            </a:r>
            <a:endParaRPr lang="en-US" dirty="0"/>
          </a:p>
        </p:txBody>
      </p:sp>
      <p:sp>
        <p:nvSpPr>
          <p:cNvPr id="2" name="Title 1"/>
          <p:cNvSpPr>
            <a:spLocks noGrp="1"/>
          </p:cNvSpPr>
          <p:nvPr>
            <p:ph type="ctrTitle"/>
          </p:nvPr>
        </p:nvSpPr>
        <p:spPr/>
        <p:txBody>
          <a:bodyPr/>
          <a:lstStyle/>
          <a:p>
            <a:r>
              <a:rPr lang="en-US" dirty="0" smtClean="0"/>
              <a:t>BALANCING YOUR LIFE IN CHRIST</a:t>
            </a:r>
            <a:endParaRPr lang="en-US" dirty="0"/>
          </a:p>
        </p:txBody>
      </p:sp>
      <p:graphicFrame>
        <p:nvGraphicFramePr>
          <p:cNvPr id="1026" name="Object 2"/>
          <p:cNvGraphicFramePr>
            <a:graphicFrameLocks noChangeAspect="1"/>
          </p:cNvGraphicFramePr>
          <p:nvPr/>
        </p:nvGraphicFramePr>
        <p:xfrm flipH="1" flipV="1">
          <a:off x="11496674" y="8135938"/>
          <a:ext cx="124897" cy="93662"/>
        </p:xfrm>
        <a:graphic>
          <a:graphicData uri="http://schemas.openxmlformats.org/presentationml/2006/ole">
            <p:oleObj spid="_x0000_s1026" name="Presentation" r:id="rId3" imgW="4570378" imgH="3427559" progId="PowerPoint.Show.12">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WHEEL</a:t>
            </a:r>
            <a:endParaRPr lang="en-US" dirty="0"/>
          </a:p>
        </p:txBody>
      </p:sp>
      <p:graphicFrame>
        <p:nvGraphicFramePr>
          <p:cNvPr id="5" name="Content Placeholder 4"/>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onut 3"/>
          <p:cNvSpPr/>
          <p:nvPr/>
        </p:nvSpPr>
        <p:spPr>
          <a:xfrm>
            <a:off x="3124200" y="2514600"/>
            <a:ext cx="2743200" cy="2743200"/>
          </a:xfrm>
          <a:prstGeom prst="donut">
            <a:avLst>
              <a:gd name="adj" fmla="val 253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Cross 5"/>
          <p:cNvSpPr/>
          <p:nvPr/>
        </p:nvSpPr>
        <p:spPr>
          <a:xfrm>
            <a:off x="3733800" y="3200400"/>
            <a:ext cx="1524000" cy="1371600"/>
          </a:xfrm>
          <a:prstGeom prst="plus">
            <a:avLst>
              <a:gd name="adj" fmla="val 3753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CHRIST</a:t>
            </a:r>
            <a:endParaRPr lang="en-US" dirty="0"/>
          </a:p>
        </p:txBody>
      </p:sp>
      <p:sp>
        <p:nvSpPr>
          <p:cNvPr id="7" name="TextBox 6"/>
          <p:cNvSpPr txBox="1"/>
          <p:nvPr/>
        </p:nvSpPr>
        <p:spPr>
          <a:xfrm>
            <a:off x="228600" y="2362200"/>
            <a:ext cx="2209800" cy="3970318"/>
          </a:xfrm>
          <a:prstGeom prst="rect">
            <a:avLst/>
          </a:prstGeom>
          <a:noFill/>
        </p:spPr>
        <p:txBody>
          <a:bodyPr wrap="square" rtlCol="0">
            <a:spAutoFit/>
          </a:bodyPr>
          <a:lstStyle/>
          <a:p>
            <a:r>
              <a:rPr lang="en-US" dirty="0" smtClean="0"/>
              <a:t>“You were taught…to put off your old self, which is being corrupted by its deceitful desires; to be made new in the attitude of your minds; and to put on the new self, created to be like God in true righteousness and holiness.</a:t>
            </a:r>
          </a:p>
          <a:p>
            <a:r>
              <a:rPr lang="en-US" dirty="0" smtClean="0"/>
              <a:t>Eph. 4:22-24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WHEEL</a:t>
            </a:r>
            <a:endParaRPr lang="en-US" dirty="0"/>
          </a:p>
        </p:txBody>
      </p:sp>
      <p:graphicFrame>
        <p:nvGraphicFramePr>
          <p:cNvPr id="5" name="Content Placeholder 4"/>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onut 3"/>
          <p:cNvSpPr/>
          <p:nvPr/>
        </p:nvSpPr>
        <p:spPr>
          <a:xfrm>
            <a:off x="3124200" y="2514600"/>
            <a:ext cx="2743200" cy="2743200"/>
          </a:xfrm>
          <a:prstGeom prst="donut">
            <a:avLst>
              <a:gd name="adj" fmla="val 253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Cross 5"/>
          <p:cNvSpPr/>
          <p:nvPr/>
        </p:nvSpPr>
        <p:spPr>
          <a:xfrm>
            <a:off x="3429000" y="2895600"/>
            <a:ext cx="2209800" cy="2057400"/>
          </a:xfrm>
          <a:prstGeom prst="plus">
            <a:avLst>
              <a:gd name="adj" fmla="val 3753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r>
              <a:rPr lang="en-US" sz="2400" dirty="0" smtClean="0"/>
              <a:t>WORD</a:t>
            </a:r>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WHEEL</a:t>
            </a:r>
            <a:endParaRPr lang="en-US" dirty="0"/>
          </a:p>
        </p:txBody>
      </p:sp>
      <p:graphicFrame>
        <p:nvGraphicFramePr>
          <p:cNvPr id="5" name="Content Placeholder 4"/>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onut 3"/>
          <p:cNvSpPr/>
          <p:nvPr/>
        </p:nvSpPr>
        <p:spPr>
          <a:xfrm>
            <a:off x="3124200" y="2514600"/>
            <a:ext cx="2743200" cy="2743200"/>
          </a:xfrm>
          <a:prstGeom prst="donut">
            <a:avLst>
              <a:gd name="adj" fmla="val 253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Cross 5"/>
          <p:cNvSpPr/>
          <p:nvPr/>
        </p:nvSpPr>
        <p:spPr>
          <a:xfrm>
            <a:off x="3429000" y="2895600"/>
            <a:ext cx="2209800" cy="2057400"/>
          </a:xfrm>
          <a:prstGeom prst="plus">
            <a:avLst>
              <a:gd name="adj" fmla="val 3753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r>
              <a:rPr lang="en-US" sz="2400" dirty="0" smtClean="0"/>
              <a:t>WORD</a:t>
            </a:r>
            <a:endParaRPr lang="en-US" sz="2400" dirty="0"/>
          </a:p>
        </p:txBody>
      </p:sp>
      <p:sp>
        <p:nvSpPr>
          <p:cNvPr id="7" name="TextBox 6"/>
          <p:cNvSpPr txBox="1"/>
          <p:nvPr/>
        </p:nvSpPr>
        <p:spPr>
          <a:xfrm>
            <a:off x="228600" y="1447800"/>
            <a:ext cx="2438400" cy="5078313"/>
          </a:xfrm>
          <a:prstGeom prst="rect">
            <a:avLst/>
          </a:prstGeom>
          <a:noFill/>
        </p:spPr>
        <p:txBody>
          <a:bodyPr wrap="square" rtlCol="0">
            <a:spAutoFit/>
          </a:bodyPr>
          <a:lstStyle/>
          <a:p>
            <a:r>
              <a:rPr lang="en-US" dirty="0" smtClean="0"/>
              <a:t>“How can a young man keep his way pure?  By living according to your word. </a:t>
            </a:r>
          </a:p>
          <a:p>
            <a:r>
              <a:rPr lang="en-US" dirty="0" smtClean="0"/>
              <a:t>Ps. 119:9</a:t>
            </a:r>
          </a:p>
          <a:p>
            <a:endParaRPr lang="en-US" dirty="0" smtClean="0"/>
          </a:p>
          <a:p>
            <a:r>
              <a:rPr lang="en-US" dirty="0" smtClean="0"/>
              <a:t>I have hidden your word in my heart that I might not sin against you.</a:t>
            </a:r>
          </a:p>
          <a:p>
            <a:r>
              <a:rPr lang="en-US" dirty="0" smtClean="0"/>
              <a:t>Ps. 119:11</a:t>
            </a:r>
          </a:p>
          <a:p>
            <a:endParaRPr lang="en-US" dirty="0" smtClean="0"/>
          </a:p>
          <a:p>
            <a:r>
              <a:rPr lang="en-US" dirty="0" smtClean="0"/>
              <a:t>Your word is a lamp to my feet and a light for my path.”</a:t>
            </a:r>
          </a:p>
          <a:p>
            <a:r>
              <a:rPr lang="en-US" dirty="0" smtClean="0"/>
              <a:t>Ps. 119:105</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WHEEL</a:t>
            </a:r>
            <a:endParaRPr lang="en-US" dirty="0"/>
          </a:p>
        </p:txBody>
      </p:sp>
      <p:graphicFrame>
        <p:nvGraphicFramePr>
          <p:cNvPr id="5" name="Content Placeholder 4"/>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onut 3"/>
          <p:cNvSpPr/>
          <p:nvPr/>
        </p:nvSpPr>
        <p:spPr>
          <a:xfrm>
            <a:off x="3124200" y="2514600"/>
            <a:ext cx="2743200" cy="2743200"/>
          </a:xfrm>
          <a:prstGeom prst="donut">
            <a:avLst>
              <a:gd name="adj" fmla="val 253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Cross 5"/>
          <p:cNvSpPr/>
          <p:nvPr/>
        </p:nvSpPr>
        <p:spPr>
          <a:xfrm>
            <a:off x="3429000" y="2895600"/>
            <a:ext cx="2209800" cy="2057400"/>
          </a:xfrm>
          <a:prstGeom prst="plus">
            <a:avLst>
              <a:gd name="adj" fmla="val 3753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r>
              <a:rPr lang="en-US" sz="2400" dirty="0" smtClean="0"/>
              <a:t>WORD</a:t>
            </a:r>
            <a:endParaRPr lang="en-US" sz="2400" dirty="0"/>
          </a:p>
        </p:txBody>
      </p:sp>
      <p:sp>
        <p:nvSpPr>
          <p:cNvPr id="7" name="TextBox 6"/>
          <p:cNvSpPr txBox="1"/>
          <p:nvPr/>
        </p:nvSpPr>
        <p:spPr>
          <a:xfrm>
            <a:off x="228600" y="2895600"/>
            <a:ext cx="2286000" cy="3416320"/>
          </a:xfrm>
          <a:prstGeom prst="rect">
            <a:avLst/>
          </a:prstGeom>
          <a:noFill/>
        </p:spPr>
        <p:txBody>
          <a:bodyPr wrap="square" rtlCol="0">
            <a:spAutoFit/>
          </a:bodyPr>
          <a:lstStyle/>
          <a:p>
            <a:r>
              <a:rPr lang="en-US" dirty="0" smtClean="0"/>
              <a:t>“For the word of God is living and active.  Sharper than any double-edged sword, it penetrates even to dividing soul and spirit, joints and marrow; it judges the thoughts and attitudes of the heart.” </a:t>
            </a:r>
          </a:p>
          <a:p>
            <a:r>
              <a:rPr lang="en-US" dirty="0" smtClean="0"/>
              <a:t> Heb. 4:12</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WHEEL</a:t>
            </a:r>
            <a:endParaRPr lang="en-US" dirty="0"/>
          </a:p>
        </p:txBody>
      </p:sp>
      <p:graphicFrame>
        <p:nvGraphicFramePr>
          <p:cNvPr id="5" name="Content Placeholder 4"/>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onut 3"/>
          <p:cNvSpPr/>
          <p:nvPr/>
        </p:nvSpPr>
        <p:spPr>
          <a:xfrm>
            <a:off x="3200400" y="2667000"/>
            <a:ext cx="2590800" cy="2514600"/>
          </a:xfrm>
          <a:prstGeom prst="donut">
            <a:avLst>
              <a:gd name="adj" fmla="val 253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Cross 5"/>
          <p:cNvSpPr/>
          <p:nvPr/>
        </p:nvSpPr>
        <p:spPr>
          <a:xfrm>
            <a:off x="3886200" y="3352800"/>
            <a:ext cx="1219200" cy="1143000"/>
          </a:xfrm>
          <a:prstGeom prst="plus">
            <a:avLst>
              <a:gd name="adj" fmla="val 3753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200" dirty="0" smtClean="0"/>
              <a:t>FELLOWSHIP</a:t>
            </a:r>
            <a:endParaRPr lang="en-US" sz="1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WHEEL</a:t>
            </a:r>
            <a:endParaRPr lang="en-US" dirty="0"/>
          </a:p>
        </p:txBody>
      </p:sp>
      <p:graphicFrame>
        <p:nvGraphicFramePr>
          <p:cNvPr id="5" name="Content Placeholder 4"/>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onut 3"/>
          <p:cNvSpPr/>
          <p:nvPr/>
        </p:nvSpPr>
        <p:spPr>
          <a:xfrm>
            <a:off x="3200400" y="2667000"/>
            <a:ext cx="2590800" cy="2514600"/>
          </a:xfrm>
          <a:prstGeom prst="donut">
            <a:avLst>
              <a:gd name="adj" fmla="val 253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Cross 5"/>
          <p:cNvSpPr/>
          <p:nvPr/>
        </p:nvSpPr>
        <p:spPr>
          <a:xfrm>
            <a:off x="3886200" y="3352800"/>
            <a:ext cx="1219200" cy="1143000"/>
          </a:xfrm>
          <a:prstGeom prst="plus">
            <a:avLst>
              <a:gd name="adj" fmla="val 3753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200" dirty="0" smtClean="0"/>
              <a:t>FELLOWSHIP</a:t>
            </a:r>
            <a:endParaRPr lang="en-US" sz="1200" dirty="0"/>
          </a:p>
        </p:txBody>
      </p:sp>
      <p:sp>
        <p:nvSpPr>
          <p:cNvPr id="7" name="TextBox 6"/>
          <p:cNvSpPr txBox="1"/>
          <p:nvPr/>
        </p:nvSpPr>
        <p:spPr>
          <a:xfrm>
            <a:off x="304800" y="4343400"/>
            <a:ext cx="2057400" cy="1477328"/>
          </a:xfrm>
          <a:prstGeom prst="rect">
            <a:avLst/>
          </a:prstGeom>
          <a:noFill/>
        </p:spPr>
        <p:txBody>
          <a:bodyPr wrap="square" rtlCol="0">
            <a:spAutoFit/>
          </a:bodyPr>
          <a:lstStyle/>
          <a:p>
            <a:r>
              <a:rPr lang="en-US" dirty="0" smtClean="0"/>
              <a:t>“They devoted themselves to the…fellowship (</a:t>
            </a:r>
            <a:r>
              <a:rPr lang="en-US" dirty="0" err="1" smtClean="0"/>
              <a:t>koinonia</a:t>
            </a:r>
            <a:r>
              <a:rPr lang="en-US" dirty="0" smtClean="0"/>
              <a:t>).”  </a:t>
            </a:r>
          </a:p>
          <a:p>
            <a:r>
              <a:rPr lang="en-US" dirty="0" smtClean="0"/>
              <a:t>Acts 2:42</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WHEEL</a:t>
            </a:r>
            <a:endParaRPr lang="en-US" dirty="0"/>
          </a:p>
        </p:txBody>
      </p:sp>
      <p:graphicFrame>
        <p:nvGraphicFramePr>
          <p:cNvPr id="5" name="Content Placeholder 4"/>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onut 3"/>
          <p:cNvSpPr/>
          <p:nvPr/>
        </p:nvSpPr>
        <p:spPr>
          <a:xfrm>
            <a:off x="3200400" y="2667000"/>
            <a:ext cx="2590800" cy="2514600"/>
          </a:xfrm>
          <a:prstGeom prst="donut">
            <a:avLst>
              <a:gd name="adj" fmla="val 253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Cross 5"/>
          <p:cNvSpPr/>
          <p:nvPr/>
        </p:nvSpPr>
        <p:spPr>
          <a:xfrm>
            <a:off x="3886200" y="3352800"/>
            <a:ext cx="1219200" cy="1143000"/>
          </a:xfrm>
          <a:prstGeom prst="plus">
            <a:avLst>
              <a:gd name="adj" fmla="val 3753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200" dirty="0" smtClean="0"/>
              <a:t>FELLOWSHIP</a:t>
            </a:r>
            <a:endParaRPr lang="en-US" sz="1200" dirty="0"/>
          </a:p>
        </p:txBody>
      </p:sp>
      <p:sp>
        <p:nvSpPr>
          <p:cNvPr id="7" name="TextBox 6"/>
          <p:cNvSpPr txBox="1"/>
          <p:nvPr/>
        </p:nvSpPr>
        <p:spPr>
          <a:xfrm>
            <a:off x="304800" y="3581400"/>
            <a:ext cx="2286000" cy="2585323"/>
          </a:xfrm>
          <a:prstGeom prst="rect">
            <a:avLst/>
          </a:prstGeom>
          <a:noFill/>
        </p:spPr>
        <p:txBody>
          <a:bodyPr wrap="square" rtlCol="0">
            <a:spAutoFit/>
          </a:bodyPr>
          <a:lstStyle/>
          <a:p>
            <a:r>
              <a:rPr lang="en-US" dirty="0" smtClean="0"/>
              <a:t>“Let us not give up meeting together, as some are in the habit of doing, but let us encourage one another—and all the more as you see the Day approaching.”  Heb. 10:26</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WHEEL</a:t>
            </a:r>
            <a:endParaRPr lang="en-US" dirty="0"/>
          </a:p>
        </p:txBody>
      </p:sp>
      <p:graphicFrame>
        <p:nvGraphicFramePr>
          <p:cNvPr id="5" name="Content Placeholder 4"/>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onut 3"/>
          <p:cNvSpPr/>
          <p:nvPr/>
        </p:nvSpPr>
        <p:spPr>
          <a:xfrm>
            <a:off x="3124200" y="2438400"/>
            <a:ext cx="2743200" cy="2819400"/>
          </a:xfrm>
          <a:prstGeom prst="donut">
            <a:avLst>
              <a:gd name="adj" fmla="val 253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Cross 5"/>
          <p:cNvSpPr/>
          <p:nvPr/>
        </p:nvSpPr>
        <p:spPr>
          <a:xfrm>
            <a:off x="3810000" y="3124200"/>
            <a:ext cx="1447800" cy="1447800"/>
          </a:xfrm>
          <a:prstGeom prst="plus">
            <a:avLst>
              <a:gd name="adj" fmla="val 3753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4343400" y="3124200"/>
            <a:ext cx="304800" cy="1384995"/>
          </a:xfrm>
          <a:prstGeom prst="rect">
            <a:avLst/>
          </a:prstGeom>
          <a:noFill/>
        </p:spPr>
        <p:txBody>
          <a:bodyPr wrap="square" rtlCol="0">
            <a:spAutoFit/>
          </a:bodyPr>
          <a:lstStyle/>
          <a:p>
            <a:r>
              <a:rPr lang="en-US" sz="1400" dirty="0" smtClean="0"/>
              <a:t>PRAYER</a:t>
            </a:r>
            <a:endParaRPr lang="en-US" sz="1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WHEEL</a:t>
            </a:r>
            <a:endParaRPr lang="en-US" dirty="0"/>
          </a:p>
        </p:txBody>
      </p:sp>
      <p:graphicFrame>
        <p:nvGraphicFramePr>
          <p:cNvPr id="5" name="Content Placeholder 4"/>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onut 3"/>
          <p:cNvSpPr/>
          <p:nvPr/>
        </p:nvSpPr>
        <p:spPr>
          <a:xfrm>
            <a:off x="3124200" y="2438400"/>
            <a:ext cx="2743200" cy="2819400"/>
          </a:xfrm>
          <a:prstGeom prst="donut">
            <a:avLst>
              <a:gd name="adj" fmla="val 253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Cross 5"/>
          <p:cNvSpPr/>
          <p:nvPr/>
        </p:nvSpPr>
        <p:spPr>
          <a:xfrm>
            <a:off x="3810000" y="3124200"/>
            <a:ext cx="1447800" cy="1447800"/>
          </a:xfrm>
          <a:prstGeom prst="plus">
            <a:avLst>
              <a:gd name="adj" fmla="val 3753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4343400" y="3124200"/>
            <a:ext cx="304800" cy="1384995"/>
          </a:xfrm>
          <a:prstGeom prst="rect">
            <a:avLst/>
          </a:prstGeom>
          <a:noFill/>
        </p:spPr>
        <p:txBody>
          <a:bodyPr wrap="square" rtlCol="0">
            <a:spAutoFit/>
          </a:bodyPr>
          <a:lstStyle/>
          <a:p>
            <a:r>
              <a:rPr lang="en-US" sz="1400" dirty="0" smtClean="0"/>
              <a:t>PRAYER</a:t>
            </a:r>
            <a:endParaRPr lang="en-US" sz="1400" dirty="0"/>
          </a:p>
        </p:txBody>
      </p:sp>
      <p:sp>
        <p:nvSpPr>
          <p:cNvPr id="8" name="TextBox 7"/>
          <p:cNvSpPr txBox="1"/>
          <p:nvPr/>
        </p:nvSpPr>
        <p:spPr>
          <a:xfrm>
            <a:off x="228600" y="3276600"/>
            <a:ext cx="2362200" cy="2971800"/>
          </a:xfrm>
          <a:prstGeom prst="rect">
            <a:avLst/>
          </a:prstGeom>
          <a:noFill/>
        </p:spPr>
        <p:txBody>
          <a:bodyPr wrap="square" rtlCol="0">
            <a:spAutoFit/>
          </a:bodyPr>
          <a:lstStyle/>
          <a:p>
            <a:r>
              <a:rPr lang="en-US" dirty="0" smtClean="0"/>
              <a:t>“In the same way the Spirit helps us in our weakness.  We do not know what we ought to pray for, but the Spirit himself intercedes for us with groans that words cannot express.”   </a:t>
            </a:r>
          </a:p>
          <a:p>
            <a:r>
              <a:rPr lang="en-US" dirty="0" smtClean="0"/>
              <a:t>Romans 8:26</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WHEEL</a:t>
            </a:r>
            <a:endParaRPr lang="en-US" dirty="0"/>
          </a:p>
        </p:txBody>
      </p:sp>
      <p:graphicFrame>
        <p:nvGraphicFramePr>
          <p:cNvPr id="5" name="Content Placeholder 4"/>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onut 3"/>
          <p:cNvSpPr/>
          <p:nvPr/>
        </p:nvSpPr>
        <p:spPr>
          <a:xfrm>
            <a:off x="3124200" y="2438400"/>
            <a:ext cx="2743200" cy="2819400"/>
          </a:xfrm>
          <a:prstGeom prst="donut">
            <a:avLst>
              <a:gd name="adj" fmla="val 253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Cross 5"/>
          <p:cNvSpPr/>
          <p:nvPr/>
        </p:nvSpPr>
        <p:spPr>
          <a:xfrm>
            <a:off x="3810000" y="3124200"/>
            <a:ext cx="1447800" cy="1447800"/>
          </a:xfrm>
          <a:prstGeom prst="plus">
            <a:avLst>
              <a:gd name="adj" fmla="val 3753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4343400" y="3124200"/>
            <a:ext cx="304800" cy="1384995"/>
          </a:xfrm>
          <a:prstGeom prst="rect">
            <a:avLst/>
          </a:prstGeom>
          <a:noFill/>
        </p:spPr>
        <p:txBody>
          <a:bodyPr wrap="square" rtlCol="0">
            <a:spAutoFit/>
          </a:bodyPr>
          <a:lstStyle/>
          <a:p>
            <a:r>
              <a:rPr lang="en-US" sz="1400" dirty="0" smtClean="0"/>
              <a:t>PRAYER</a:t>
            </a:r>
            <a:endParaRPr lang="en-US" sz="1400" dirty="0"/>
          </a:p>
        </p:txBody>
      </p:sp>
      <p:sp>
        <p:nvSpPr>
          <p:cNvPr id="8" name="TextBox 7"/>
          <p:cNvSpPr txBox="1"/>
          <p:nvPr/>
        </p:nvSpPr>
        <p:spPr>
          <a:xfrm>
            <a:off x="381000" y="3657600"/>
            <a:ext cx="2133600" cy="2308324"/>
          </a:xfrm>
          <a:prstGeom prst="rect">
            <a:avLst/>
          </a:prstGeom>
          <a:noFill/>
        </p:spPr>
        <p:txBody>
          <a:bodyPr wrap="square" rtlCol="0">
            <a:spAutoFit/>
          </a:bodyPr>
          <a:lstStyle/>
          <a:p>
            <a:r>
              <a:rPr lang="en-US" dirty="0" smtClean="0"/>
              <a:t>“Rejoice always, pray continually, give thanks in all circumstances; for this is God’s will for you in Christ Jesus.”</a:t>
            </a:r>
          </a:p>
          <a:p>
            <a:r>
              <a:rPr lang="en-US" dirty="0" smtClean="0"/>
              <a:t>1 Thess. 5:16-18</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CORINTHIANS 6:16</a:t>
            </a:r>
            <a:endParaRPr lang="en-US" dirty="0"/>
          </a:p>
        </p:txBody>
      </p:sp>
      <p:sp>
        <p:nvSpPr>
          <p:cNvPr id="3" name="Content Placeholder 2"/>
          <p:cNvSpPr>
            <a:spLocks noGrp="1"/>
          </p:cNvSpPr>
          <p:nvPr>
            <p:ph sz="quarter" idx="1"/>
          </p:nvPr>
        </p:nvSpPr>
        <p:spPr/>
        <p:txBody>
          <a:bodyPr/>
          <a:lstStyle/>
          <a:p>
            <a:r>
              <a:rPr lang="en-US" dirty="0" smtClean="0"/>
              <a:t>“For we are the temple of the living God.”</a:t>
            </a:r>
          </a:p>
          <a:p>
            <a:r>
              <a:rPr lang="en-US" dirty="0" smtClean="0"/>
              <a:t>“As God has said: “I will live with them and walk among them,  and I will be their God, and they will be my people.”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WHEEL</a:t>
            </a:r>
            <a:endParaRPr lang="en-US" dirty="0"/>
          </a:p>
        </p:txBody>
      </p:sp>
      <p:graphicFrame>
        <p:nvGraphicFramePr>
          <p:cNvPr id="5" name="Content Placeholder 4"/>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onut 3"/>
          <p:cNvSpPr/>
          <p:nvPr/>
        </p:nvSpPr>
        <p:spPr>
          <a:xfrm>
            <a:off x="3276600" y="2743200"/>
            <a:ext cx="2438400" cy="2362200"/>
          </a:xfrm>
          <a:prstGeom prst="donut">
            <a:avLst>
              <a:gd name="adj" fmla="val 253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Cross 5"/>
          <p:cNvSpPr/>
          <p:nvPr/>
        </p:nvSpPr>
        <p:spPr>
          <a:xfrm>
            <a:off x="3733800" y="3124200"/>
            <a:ext cx="1600200" cy="1676400"/>
          </a:xfrm>
          <a:prstGeom prst="plus">
            <a:avLst>
              <a:gd name="adj" fmla="val 32892"/>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wordArtVert" rtlCol="0" anchor="ctr" anchorCtr="1"/>
          <a:lstStyle/>
          <a:p>
            <a:pPr algn="ctr"/>
            <a:r>
              <a:rPr lang="en-US" sz="1000" dirty="0" smtClean="0"/>
              <a:t>WITNESS</a:t>
            </a:r>
            <a:endParaRPr lang="en-US" sz="1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WHEEL</a:t>
            </a:r>
            <a:endParaRPr lang="en-US" dirty="0"/>
          </a:p>
        </p:txBody>
      </p:sp>
      <p:graphicFrame>
        <p:nvGraphicFramePr>
          <p:cNvPr id="5" name="Content Placeholder 4"/>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onut 3"/>
          <p:cNvSpPr/>
          <p:nvPr/>
        </p:nvSpPr>
        <p:spPr>
          <a:xfrm>
            <a:off x="3276600" y="2743200"/>
            <a:ext cx="2438400" cy="2362200"/>
          </a:xfrm>
          <a:prstGeom prst="donut">
            <a:avLst>
              <a:gd name="adj" fmla="val 253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Cross 5"/>
          <p:cNvSpPr/>
          <p:nvPr/>
        </p:nvSpPr>
        <p:spPr>
          <a:xfrm>
            <a:off x="3733800" y="3124200"/>
            <a:ext cx="1600200" cy="1676400"/>
          </a:xfrm>
          <a:prstGeom prst="plus">
            <a:avLst>
              <a:gd name="adj" fmla="val 32892"/>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wordArtVert" rtlCol="0" anchor="ctr" anchorCtr="1"/>
          <a:lstStyle/>
          <a:p>
            <a:pPr algn="ctr"/>
            <a:r>
              <a:rPr lang="en-US" sz="1000" dirty="0" smtClean="0"/>
              <a:t>WITNESS</a:t>
            </a:r>
            <a:endParaRPr lang="en-US" sz="1000" dirty="0"/>
          </a:p>
        </p:txBody>
      </p:sp>
      <p:sp>
        <p:nvSpPr>
          <p:cNvPr id="7" name="TextBox 6"/>
          <p:cNvSpPr txBox="1"/>
          <p:nvPr/>
        </p:nvSpPr>
        <p:spPr>
          <a:xfrm>
            <a:off x="228600" y="3352800"/>
            <a:ext cx="2362200" cy="2862322"/>
          </a:xfrm>
          <a:prstGeom prst="rect">
            <a:avLst/>
          </a:prstGeom>
          <a:noFill/>
        </p:spPr>
        <p:txBody>
          <a:bodyPr wrap="square" rtlCol="0">
            <a:spAutoFit/>
          </a:bodyPr>
          <a:lstStyle/>
          <a:p>
            <a:r>
              <a:rPr lang="en-US" dirty="0" smtClean="0"/>
              <a:t>“But you will receive power when the Holy Spirit comes on you; and you will be my witnesses in Jerusalem, and in all Judea and Samaria, and to the ends of the earth.”  </a:t>
            </a:r>
          </a:p>
          <a:p>
            <a:r>
              <a:rPr lang="en-US" dirty="0" smtClean="0"/>
              <a:t>Acts 1:8</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WHEEL</a:t>
            </a:r>
            <a:endParaRPr lang="en-US" dirty="0"/>
          </a:p>
        </p:txBody>
      </p:sp>
      <p:graphicFrame>
        <p:nvGraphicFramePr>
          <p:cNvPr id="5" name="Content Placeholder 4"/>
          <p:cNvGraphicFramePr>
            <a:graphicFrameLocks noGrp="1"/>
          </p:cNvGraphicFramePr>
          <p:nvPr>
            <p:ph sz="quarter" idx="1"/>
          </p:nvPr>
        </p:nvGraphicFramePr>
        <p:xfrm>
          <a:off x="-838200" y="-152400"/>
          <a:ext cx="11049000" cy="739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onut 3"/>
          <p:cNvSpPr/>
          <p:nvPr/>
        </p:nvSpPr>
        <p:spPr>
          <a:xfrm>
            <a:off x="2209800" y="1371600"/>
            <a:ext cx="4648200" cy="4495800"/>
          </a:xfrm>
          <a:prstGeom prst="donut">
            <a:avLst>
              <a:gd name="adj" fmla="val 709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Cross 5"/>
          <p:cNvSpPr/>
          <p:nvPr/>
        </p:nvSpPr>
        <p:spPr>
          <a:xfrm>
            <a:off x="2590800" y="1600200"/>
            <a:ext cx="3962400" cy="4191000"/>
          </a:xfrm>
          <a:prstGeom prst="plus">
            <a:avLst>
              <a:gd name="adj" fmla="val 3753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just"/>
            <a:r>
              <a:rPr lang="en-US" sz="1400" dirty="0" smtClean="0"/>
              <a:t>PRAYER      WORD</a:t>
            </a:r>
            <a:endParaRPr lang="en-US" sz="1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WHEEL</a:t>
            </a:r>
            <a:endParaRPr lang="en-US" dirty="0"/>
          </a:p>
        </p:txBody>
      </p:sp>
      <p:graphicFrame>
        <p:nvGraphicFramePr>
          <p:cNvPr id="5" name="Content Placeholder 4"/>
          <p:cNvGraphicFramePr>
            <a:graphicFrameLocks noGrp="1"/>
          </p:cNvGraphicFramePr>
          <p:nvPr>
            <p:ph sz="quarter" idx="1"/>
          </p:nvPr>
        </p:nvGraphicFramePr>
        <p:xfrm>
          <a:off x="-838200" y="-152400"/>
          <a:ext cx="11049000" cy="739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onut 3"/>
          <p:cNvSpPr/>
          <p:nvPr/>
        </p:nvSpPr>
        <p:spPr>
          <a:xfrm>
            <a:off x="2209800" y="1371600"/>
            <a:ext cx="4648200" cy="4495800"/>
          </a:xfrm>
          <a:prstGeom prst="donut">
            <a:avLst>
              <a:gd name="adj" fmla="val 709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Cross 5"/>
          <p:cNvSpPr/>
          <p:nvPr/>
        </p:nvSpPr>
        <p:spPr>
          <a:xfrm>
            <a:off x="2590800" y="1600200"/>
            <a:ext cx="3962400" cy="4191000"/>
          </a:xfrm>
          <a:prstGeom prst="plus">
            <a:avLst>
              <a:gd name="adj" fmla="val 3753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just"/>
            <a:r>
              <a:rPr lang="en-US" sz="1400" dirty="0" smtClean="0"/>
              <a:t>PRAYER      WORD</a:t>
            </a:r>
            <a:endParaRPr lang="en-US" sz="1400" dirty="0"/>
          </a:p>
        </p:txBody>
      </p:sp>
      <p:sp>
        <p:nvSpPr>
          <p:cNvPr id="7" name="Oval 6"/>
          <p:cNvSpPr/>
          <p:nvPr/>
        </p:nvSpPr>
        <p:spPr>
          <a:xfrm>
            <a:off x="3886200" y="3048000"/>
            <a:ext cx="1371600" cy="129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CHRIST</a:t>
            </a:r>
            <a:endParaRPr lang="en-US" sz="16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WHEEL</a:t>
            </a:r>
            <a:endParaRPr lang="en-US" dirty="0"/>
          </a:p>
        </p:txBody>
      </p:sp>
      <p:graphicFrame>
        <p:nvGraphicFramePr>
          <p:cNvPr id="5" name="Content Placeholder 4"/>
          <p:cNvGraphicFramePr>
            <a:graphicFrameLocks noGrp="1"/>
          </p:cNvGraphicFramePr>
          <p:nvPr>
            <p:ph sz="quarter" idx="1"/>
          </p:nvPr>
        </p:nvGraphicFramePr>
        <p:xfrm>
          <a:off x="-838200" y="-152400"/>
          <a:ext cx="11049000" cy="739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onut 3"/>
          <p:cNvSpPr/>
          <p:nvPr/>
        </p:nvSpPr>
        <p:spPr>
          <a:xfrm>
            <a:off x="2209800" y="1371600"/>
            <a:ext cx="4648200" cy="4495800"/>
          </a:xfrm>
          <a:prstGeom prst="donut">
            <a:avLst>
              <a:gd name="adj" fmla="val 709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Cross 5"/>
          <p:cNvSpPr/>
          <p:nvPr/>
        </p:nvSpPr>
        <p:spPr>
          <a:xfrm>
            <a:off x="2590800" y="1600200"/>
            <a:ext cx="3962400" cy="4191000"/>
          </a:xfrm>
          <a:prstGeom prst="plus">
            <a:avLst>
              <a:gd name="adj" fmla="val 3753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just"/>
            <a:r>
              <a:rPr lang="en-US" sz="1400" dirty="0" smtClean="0"/>
              <a:t>PRAYER      WORD</a:t>
            </a:r>
            <a:endParaRPr lang="en-US" sz="1400" dirty="0"/>
          </a:p>
        </p:txBody>
      </p:sp>
      <p:sp>
        <p:nvSpPr>
          <p:cNvPr id="7" name="Oval 6"/>
          <p:cNvSpPr/>
          <p:nvPr/>
        </p:nvSpPr>
        <p:spPr>
          <a:xfrm>
            <a:off x="3886200" y="3048000"/>
            <a:ext cx="1371600" cy="129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CHRIST</a:t>
            </a:r>
            <a:endParaRPr lang="en-US" sz="1600" dirty="0"/>
          </a:p>
        </p:txBody>
      </p:sp>
      <p:sp>
        <p:nvSpPr>
          <p:cNvPr id="8" name="Rectangle 7"/>
          <p:cNvSpPr/>
          <p:nvPr/>
        </p:nvSpPr>
        <p:spPr>
          <a:xfrm>
            <a:off x="2819400" y="32004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WIT-</a:t>
            </a:r>
          </a:p>
          <a:p>
            <a:pPr algn="ctr"/>
            <a:r>
              <a:rPr lang="en-US" dirty="0" smtClean="0"/>
              <a:t>NESS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WHEEL</a:t>
            </a:r>
            <a:endParaRPr lang="en-US" dirty="0"/>
          </a:p>
        </p:txBody>
      </p:sp>
      <p:graphicFrame>
        <p:nvGraphicFramePr>
          <p:cNvPr id="5" name="Content Placeholder 4"/>
          <p:cNvGraphicFramePr>
            <a:graphicFrameLocks noGrp="1"/>
          </p:cNvGraphicFramePr>
          <p:nvPr>
            <p:ph sz="quarter" idx="1"/>
          </p:nvPr>
        </p:nvGraphicFramePr>
        <p:xfrm>
          <a:off x="-838200" y="-152400"/>
          <a:ext cx="11049000" cy="739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onut 3"/>
          <p:cNvSpPr/>
          <p:nvPr/>
        </p:nvSpPr>
        <p:spPr>
          <a:xfrm>
            <a:off x="2209800" y="1371600"/>
            <a:ext cx="4648200" cy="4495800"/>
          </a:xfrm>
          <a:prstGeom prst="donut">
            <a:avLst>
              <a:gd name="adj" fmla="val 709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Cross 5"/>
          <p:cNvSpPr/>
          <p:nvPr/>
        </p:nvSpPr>
        <p:spPr>
          <a:xfrm>
            <a:off x="2590800" y="1600200"/>
            <a:ext cx="3962400" cy="4191000"/>
          </a:xfrm>
          <a:prstGeom prst="plus">
            <a:avLst>
              <a:gd name="adj" fmla="val 3753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just"/>
            <a:r>
              <a:rPr lang="en-US" sz="1400" dirty="0" smtClean="0"/>
              <a:t>PRAYER      WORD</a:t>
            </a:r>
            <a:endParaRPr lang="en-US" sz="1400" dirty="0"/>
          </a:p>
        </p:txBody>
      </p:sp>
      <p:sp>
        <p:nvSpPr>
          <p:cNvPr id="7" name="Oval 6"/>
          <p:cNvSpPr/>
          <p:nvPr/>
        </p:nvSpPr>
        <p:spPr>
          <a:xfrm>
            <a:off x="3886200" y="3124200"/>
            <a:ext cx="1295400" cy="1219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CHRIST</a:t>
            </a:r>
            <a:endParaRPr lang="en-US" sz="1400" dirty="0"/>
          </a:p>
        </p:txBody>
      </p:sp>
      <p:sp>
        <p:nvSpPr>
          <p:cNvPr id="8" name="Rectangle 7"/>
          <p:cNvSpPr/>
          <p:nvPr/>
        </p:nvSpPr>
        <p:spPr>
          <a:xfrm>
            <a:off x="2743200" y="3276600"/>
            <a:ext cx="10668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WITNESS</a:t>
            </a:r>
            <a:endParaRPr lang="en-US" sz="1400" dirty="0"/>
          </a:p>
        </p:txBody>
      </p:sp>
      <p:sp>
        <p:nvSpPr>
          <p:cNvPr id="9" name="Rectangle 8"/>
          <p:cNvSpPr/>
          <p:nvPr/>
        </p:nvSpPr>
        <p:spPr>
          <a:xfrm>
            <a:off x="5334000" y="3276600"/>
            <a:ext cx="10668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FELLOW-</a:t>
            </a:r>
          </a:p>
          <a:p>
            <a:pPr algn="ctr"/>
            <a:r>
              <a:rPr lang="en-US" dirty="0" smtClean="0"/>
              <a:t>SHIP</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WHEEL</a:t>
            </a:r>
            <a:endParaRPr lang="en-US" dirty="0"/>
          </a:p>
        </p:txBody>
      </p:sp>
      <p:graphicFrame>
        <p:nvGraphicFramePr>
          <p:cNvPr id="5" name="Content Placeholder 4"/>
          <p:cNvGraphicFramePr>
            <a:graphicFrameLocks noGrp="1"/>
          </p:cNvGraphicFramePr>
          <p:nvPr>
            <p:ph sz="quarter" idx="1"/>
          </p:nvPr>
        </p:nvGraphicFramePr>
        <p:xfrm>
          <a:off x="-838200" y="-152400"/>
          <a:ext cx="11049000" cy="739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onut 3"/>
          <p:cNvSpPr/>
          <p:nvPr/>
        </p:nvSpPr>
        <p:spPr>
          <a:xfrm>
            <a:off x="2209800" y="1371600"/>
            <a:ext cx="4648200" cy="4495800"/>
          </a:xfrm>
          <a:prstGeom prst="donut">
            <a:avLst>
              <a:gd name="adj" fmla="val 709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Cross 5"/>
          <p:cNvSpPr/>
          <p:nvPr/>
        </p:nvSpPr>
        <p:spPr>
          <a:xfrm>
            <a:off x="2590800" y="1600200"/>
            <a:ext cx="3962400" cy="4191000"/>
          </a:xfrm>
          <a:prstGeom prst="plus">
            <a:avLst>
              <a:gd name="adj" fmla="val 3753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just"/>
            <a:r>
              <a:rPr lang="en-US" sz="1400" dirty="0" smtClean="0"/>
              <a:t>PRAYER      WORD</a:t>
            </a:r>
            <a:endParaRPr lang="en-US" sz="1400" dirty="0"/>
          </a:p>
        </p:txBody>
      </p:sp>
      <p:sp>
        <p:nvSpPr>
          <p:cNvPr id="7" name="Oval 6"/>
          <p:cNvSpPr/>
          <p:nvPr/>
        </p:nvSpPr>
        <p:spPr>
          <a:xfrm>
            <a:off x="3886200" y="3124200"/>
            <a:ext cx="1295400" cy="1219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CHRIST</a:t>
            </a:r>
            <a:endParaRPr lang="en-US" sz="1400" dirty="0"/>
          </a:p>
        </p:txBody>
      </p:sp>
      <p:sp>
        <p:nvSpPr>
          <p:cNvPr id="8" name="Rectangle 7"/>
          <p:cNvSpPr/>
          <p:nvPr/>
        </p:nvSpPr>
        <p:spPr>
          <a:xfrm>
            <a:off x="2743200" y="3276600"/>
            <a:ext cx="10668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WITNESS</a:t>
            </a:r>
            <a:endParaRPr lang="en-US" sz="1400" dirty="0"/>
          </a:p>
        </p:txBody>
      </p:sp>
      <p:sp>
        <p:nvSpPr>
          <p:cNvPr id="9" name="Rectangle 8"/>
          <p:cNvSpPr/>
          <p:nvPr/>
        </p:nvSpPr>
        <p:spPr>
          <a:xfrm>
            <a:off x="5334000" y="3276600"/>
            <a:ext cx="10668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FELLOW-</a:t>
            </a:r>
          </a:p>
          <a:p>
            <a:pPr algn="ctr"/>
            <a:r>
              <a:rPr lang="en-US" dirty="0" smtClean="0"/>
              <a:t>SHIP</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4:31-33</a:t>
            </a:r>
            <a:endParaRPr lang="en-US" dirty="0"/>
          </a:p>
        </p:txBody>
      </p:sp>
      <p:sp>
        <p:nvSpPr>
          <p:cNvPr id="3" name="Content Placeholder 2"/>
          <p:cNvSpPr>
            <a:spLocks noGrp="1"/>
          </p:cNvSpPr>
          <p:nvPr>
            <p:ph sz="quarter" idx="1"/>
          </p:nvPr>
        </p:nvSpPr>
        <p:spPr/>
        <p:txBody>
          <a:bodyPr/>
          <a:lstStyle/>
          <a:p>
            <a:r>
              <a:rPr lang="en-US" dirty="0" smtClean="0"/>
              <a:t>“After they prayed, the place where they were meeting was shaken.  And they were all filled with the Holy Spirit and spoke the word of God boldly.</a:t>
            </a:r>
          </a:p>
          <a:p>
            <a:r>
              <a:rPr lang="en-US" dirty="0" smtClean="0"/>
              <a:t>All the believers were one in heart and mind.  No one claimed that any of his possessions was his own, but they shared everything they had.</a:t>
            </a:r>
          </a:p>
          <a:p>
            <a:r>
              <a:rPr lang="en-US" dirty="0" smtClean="0"/>
              <a:t>With great power the apostles continued to testify to the resurrection of the Lord Jesus,  and much grace was upon them all.”</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4: 31-33</a:t>
            </a:r>
            <a:endParaRPr lang="en-US" dirty="0"/>
          </a:p>
        </p:txBody>
      </p:sp>
      <p:sp>
        <p:nvSpPr>
          <p:cNvPr id="3" name="Content Placeholder 2"/>
          <p:cNvSpPr>
            <a:spLocks noGrp="1"/>
          </p:cNvSpPr>
          <p:nvPr>
            <p:ph sz="quarter" idx="1"/>
          </p:nvPr>
        </p:nvSpPr>
        <p:spPr/>
        <p:txBody>
          <a:bodyPr/>
          <a:lstStyle/>
          <a:p>
            <a:r>
              <a:rPr lang="en-US" dirty="0" smtClean="0"/>
              <a:t>“After they </a:t>
            </a:r>
            <a:r>
              <a:rPr lang="en-US" dirty="0" smtClean="0">
                <a:solidFill>
                  <a:srgbClr val="FF0000"/>
                </a:solidFill>
              </a:rPr>
              <a:t>prayed</a:t>
            </a:r>
            <a:r>
              <a:rPr lang="en-US" dirty="0" smtClean="0"/>
              <a:t>, the place where they were meeting was shaken.  And they were all filled with the Holy Spirit and spoke the word of God boldly.</a:t>
            </a:r>
          </a:p>
          <a:p>
            <a:r>
              <a:rPr lang="en-US" dirty="0" smtClean="0"/>
              <a:t>All the believers were one in heart and mind.  No one claimed that any of his possessions was his own, but they shared everything they had.</a:t>
            </a:r>
          </a:p>
          <a:p>
            <a:r>
              <a:rPr lang="en-US" dirty="0" smtClean="0"/>
              <a:t>With great power the apostles continued to testify to the resurrection of the Lord Jesus,  and much grace was upon them all.”</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4:31-33</a:t>
            </a:r>
            <a:endParaRPr lang="en-US" dirty="0"/>
          </a:p>
        </p:txBody>
      </p:sp>
      <p:sp>
        <p:nvSpPr>
          <p:cNvPr id="3" name="Content Placeholder 2"/>
          <p:cNvSpPr>
            <a:spLocks noGrp="1"/>
          </p:cNvSpPr>
          <p:nvPr>
            <p:ph sz="quarter" idx="1"/>
          </p:nvPr>
        </p:nvSpPr>
        <p:spPr/>
        <p:txBody>
          <a:bodyPr/>
          <a:lstStyle/>
          <a:p>
            <a:r>
              <a:rPr lang="en-US" dirty="0" smtClean="0"/>
              <a:t>“After they </a:t>
            </a:r>
            <a:r>
              <a:rPr lang="en-US" dirty="0" smtClean="0">
                <a:solidFill>
                  <a:srgbClr val="FF0000"/>
                </a:solidFill>
              </a:rPr>
              <a:t>prayed</a:t>
            </a:r>
            <a:r>
              <a:rPr lang="en-US" dirty="0" smtClean="0"/>
              <a:t>, the place where they were </a:t>
            </a:r>
            <a:r>
              <a:rPr lang="en-US" dirty="0" smtClean="0">
                <a:solidFill>
                  <a:srgbClr val="FF0000"/>
                </a:solidFill>
              </a:rPr>
              <a:t>meeting</a:t>
            </a:r>
            <a:r>
              <a:rPr lang="en-US" dirty="0" smtClean="0"/>
              <a:t> was shaken.  And they were all filled with the Holy Spirit and spoke the word of God boldly.</a:t>
            </a:r>
          </a:p>
          <a:p>
            <a:r>
              <a:rPr lang="en-US" dirty="0" smtClean="0"/>
              <a:t>All the believers were one in heart and mind.  No one claimed that any of his possessions was his own, but they shared everything they had.</a:t>
            </a:r>
          </a:p>
          <a:p>
            <a:r>
              <a:rPr lang="en-US" dirty="0" smtClean="0"/>
              <a:t>With great power the apostles continued to testify to the resurrection of the Lord Jesus,  and much grace was upon them all.”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Cor. 3:16-17</a:t>
            </a:r>
            <a:endParaRPr lang="en-US" dirty="0"/>
          </a:p>
        </p:txBody>
      </p:sp>
      <p:sp>
        <p:nvSpPr>
          <p:cNvPr id="3" name="Content Placeholder 2"/>
          <p:cNvSpPr>
            <a:spLocks noGrp="1"/>
          </p:cNvSpPr>
          <p:nvPr>
            <p:ph sz="quarter" idx="1"/>
          </p:nvPr>
        </p:nvSpPr>
        <p:spPr/>
        <p:txBody>
          <a:bodyPr/>
          <a:lstStyle/>
          <a:p>
            <a:r>
              <a:rPr lang="en-US" dirty="0" smtClean="0"/>
              <a:t>“Don’t you know that you yourselves are God’s temple and that God’s Spirit lives in you?  If anyone destroys God’s temple, God will destroy him; for God’s temple is sacred, and you are that temple.”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4:31-33</a:t>
            </a:r>
            <a:endParaRPr lang="en-US" dirty="0"/>
          </a:p>
        </p:txBody>
      </p:sp>
      <p:sp>
        <p:nvSpPr>
          <p:cNvPr id="3" name="Content Placeholder 2"/>
          <p:cNvSpPr>
            <a:spLocks noGrp="1"/>
          </p:cNvSpPr>
          <p:nvPr>
            <p:ph sz="quarter" idx="1"/>
          </p:nvPr>
        </p:nvSpPr>
        <p:spPr/>
        <p:txBody>
          <a:bodyPr/>
          <a:lstStyle/>
          <a:p>
            <a:r>
              <a:rPr lang="en-US" dirty="0" smtClean="0"/>
              <a:t>“After they </a:t>
            </a:r>
            <a:r>
              <a:rPr lang="en-US" dirty="0" smtClean="0">
                <a:solidFill>
                  <a:srgbClr val="FF0000"/>
                </a:solidFill>
              </a:rPr>
              <a:t>prayed</a:t>
            </a:r>
            <a:r>
              <a:rPr lang="en-US" dirty="0" smtClean="0"/>
              <a:t>, the place where they were </a:t>
            </a:r>
            <a:r>
              <a:rPr lang="en-US" dirty="0" smtClean="0">
                <a:solidFill>
                  <a:srgbClr val="FF0000"/>
                </a:solidFill>
              </a:rPr>
              <a:t>meeting</a:t>
            </a:r>
            <a:r>
              <a:rPr lang="en-US" dirty="0" smtClean="0"/>
              <a:t> was shaken.  And they were </a:t>
            </a:r>
            <a:r>
              <a:rPr lang="en-US" dirty="0" smtClean="0">
                <a:solidFill>
                  <a:srgbClr val="FF0000"/>
                </a:solidFill>
              </a:rPr>
              <a:t>all filled with the Holy Spirit </a:t>
            </a:r>
            <a:r>
              <a:rPr lang="en-US" dirty="0" smtClean="0"/>
              <a:t>and spoke the word of God boldly.</a:t>
            </a:r>
          </a:p>
          <a:p>
            <a:r>
              <a:rPr lang="en-US" dirty="0" smtClean="0"/>
              <a:t>All the believers were one in heart and mind.  No one claimed that any of his possessions was his own, but they shared everything they had.</a:t>
            </a:r>
          </a:p>
          <a:p>
            <a:r>
              <a:rPr lang="en-US" dirty="0" smtClean="0"/>
              <a:t>With great power the apostles continued to testify to the resurrection of the Lord Jesus,  and much grace was upon them all.”</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4:31-33</a:t>
            </a:r>
            <a:endParaRPr lang="en-US" dirty="0"/>
          </a:p>
        </p:txBody>
      </p:sp>
      <p:sp>
        <p:nvSpPr>
          <p:cNvPr id="3" name="Content Placeholder 2"/>
          <p:cNvSpPr>
            <a:spLocks noGrp="1"/>
          </p:cNvSpPr>
          <p:nvPr>
            <p:ph sz="quarter" idx="1"/>
          </p:nvPr>
        </p:nvSpPr>
        <p:spPr/>
        <p:txBody>
          <a:bodyPr/>
          <a:lstStyle/>
          <a:p>
            <a:r>
              <a:rPr lang="en-US" dirty="0" smtClean="0"/>
              <a:t>“After they </a:t>
            </a:r>
            <a:r>
              <a:rPr lang="en-US" dirty="0" smtClean="0">
                <a:solidFill>
                  <a:srgbClr val="FF0000"/>
                </a:solidFill>
              </a:rPr>
              <a:t>prayed</a:t>
            </a:r>
            <a:r>
              <a:rPr lang="en-US" dirty="0" smtClean="0"/>
              <a:t>, the place where they were </a:t>
            </a:r>
            <a:r>
              <a:rPr lang="en-US" dirty="0" smtClean="0">
                <a:solidFill>
                  <a:srgbClr val="FF0000"/>
                </a:solidFill>
              </a:rPr>
              <a:t>meeting</a:t>
            </a:r>
            <a:r>
              <a:rPr lang="en-US" dirty="0" smtClean="0"/>
              <a:t> was shaken.  And they were </a:t>
            </a:r>
            <a:r>
              <a:rPr lang="en-US" dirty="0" smtClean="0">
                <a:solidFill>
                  <a:srgbClr val="FF0000"/>
                </a:solidFill>
              </a:rPr>
              <a:t>all filled with the Holy Spirit </a:t>
            </a:r>
            <a:r>
              <a:rPr lang="en-US" dirty="0" smtClean="0"/>
              <a:t>and </a:t>
            </a:r>
            <a:r>
              <a:rPr lang="en-US" dirty="0" smtClean="0">
                <a:solidFill>
                  <a:srgbClr val="FF0000"/>
                </a:solidFill>
              </a:rPr>
              <a:t>spoke</a:t>
            </a:r>
            <a:r>
              <a:rPr lang="en-US" dirty="0" smtClean="0"/>
              <a:t> the word of God </a:t>
            </a:r>
            <a:r>
              <a:rPr lang="en-US" dirty="0" smtClean="0">
                <a:solidFill>
                  <a:srgbClr val="FF0000"/>
                </a:solidFill>
              </a:rPr>
              <a:t>boldly</a:t>
            </a:r>
            <a:r>
              <a:rPr lang="en-US" dirty="0" smtClean="0"/>
              <a:t>.</a:t>
            </a:r>
          </a:p>
          <a:p>
            <a:r>
              <a:rPr lang="en-US" dirty="0" smtClean="0"/>
              <a:t>All the believers were one in heart and mind.  No one claimed that any of his possessions was his own, but they shared everything they had.</a:t>
            </a:r>
          </a:p>
          <a:p>
            <a:r>
              <a:rPr lang="en-US" dirty="0" smtClean="0"/>
              <a:t>With great power the apostles continued to testify to the resurrection of the Lord Jesus,  and much grace was upon them all.”</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4:31-33</a:t>
            </a:r>
            <a:endParaRPr lang="en-US" dirty="0"/>
          </a:p>
        </p:txBody>
      </p:sp>
      <p:sp>
        <p:nvSpPr>
          <p:cNvPr id="3" name="Content Placeholder 2"/>
          <p:cNvSpPr>
            <a:spLocks noGrp="1"/>
          </p:cNvSpPr>
          <p:nvPr>
            <p:ph sz="quarter" idx="1"/>
          </p:nvPr>
        </p:nvSpPr>
        <p:spPr/>
        <p:txBody>
          <a:bodyPr/>
          <a:lstStyle/>
          <a:p>
            <a:r>
              <a:rPr lang="en-US" dirty="0" smtClean="0"/>
              <a:t>“After they </a:t>
            </a:r>
            <a:r>
              <a:rPr lang="en-US" dirty="0" smtClean="0">
                <a:solidFill>
                  <a:srgbClr val="FF0000"/>
                </a:solidFill>
              </a:rPr>
              <a:t>prayed</a:t>
            </a:r>
            <a:r>
              <a:rPr lang="en-US" dirty="0" smtClean="0"/>
              <a:t>, the place where they were </a:t>
            </a:r>
            <a:r>
              <a:rPr lang="en-US" dirty="0" smtClean="0">
                <a:solidFill>
                  <a:srgbClr val="FF0000"/>
                </a:solidFill>
              </a:rPr>
              <a:t>meeting</a:t>
            </a:r>
            <a:r>
              <a:rPr lang="en-US" dirty="0" smtClean="0"/>
              <a:t> was shaken.  And they were </a:t>
            </a:r>
            <a:r>
              <a:rPr lang="en-US" dirty="0" smtClean="0">
                <a:solidFill>
                  <a:srgbClr val="FF0000"/>
                </a:solidFill>
              </a:rPr>
              <a:t>all filled with the Holy Spirit </a:t>
            </a:r>
            <a:r>
              <a:rPr lang="en-US" dirty="0" smtClean="0"/>
              <a:t>and </a:t>
            </a:r>
            <a:r>
              <a:rPr lang="en-US" dirty="0" smtClean="0">
                <a:solidFill>
                  <a:srgbClr val="FF0000"/>
                </a:solidFill>
              </a:rPr>
              <a:t>spoke</a:t>
            </a:r>
            <a:r>
              <a:rPr lang="en-US" dirty="0" smtClean="0"/>
              <a:t> the </a:t>
            </a:r>
            <a:r>
              <a:rPr lang="en-US" dirty="0" smtClean="0">
                <a:solidFill>
                  <a:srgbClr val="FF0000"/>
                </a:solidFill>
              </a:rPr>
              <a:t>word of God boldly</a:t>
            </a:r>
            <a:r>
              <a:rPr lang="en-US" dirty="0" smtClean="0"/>
              <a:t>.</a:t>
            </a:r>
          </a:p>
          <a:p>
            <a:r>
              <a:rPr lang="en-US" dirty="0" smtClean="0"/>
              <a:t>All the believers were one in heart and mind.  No one claimed that any of his possessions was his own, but they shared everything they had.</a:t>
            </a:r>
          </a:p>
          <a:p>
            <a:r>
              <a:rPr lang="en-US" dirty="0" smtClean="0"/>
              <a:t>With great power the apostles continued to testify to the resurrection of the Lord Jesus,  and much grace was upon them all.”</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4:31-33</a:t>
            </a:r>
            <a:endParaRPr lang="en-US" dirty="0"/>
          </a:p>
        </p:txBody>
      </p:sp>
      <p:sp>
        <p:nvSpPr>
          <p:cNvPr id="3" name="Content Placeholder 2"/>
          <p:cNvSpPr>
            <a:spLocks noGrp="1"/>
          </p:cNvSpPr>
          <p:nvPr>
            <p:ph sz="quarter" idx="1"/>
          </p:nvPr>
        </p:nvSpPr>
        <p:spPr/>
        <p:txBody>
          <a:bodyPr/>
          <a:lstStyle/>
          <a:p>
            <a:r>
              <a:rPr lang="en-US" dirty="0" smtClean="0"/>
              <a:t>“After they </a:t>
            </a:r>
            <a:r>
              <a:rPr lang="en-US" dirty="0" smtClean="0">
                <a:solidFill>
                  <a:srgbClr val="FF0000"/>
                </a:solidFill>
              </a:rPr>
              <a:t>prayed</a:t>
            </a:r>
            <a:r>
              <a:rPr lang="en-US" dirty="0" smtClean="0"/>
              <a:t>, the place where they were </a:t>
            </a:r>
            <a:r>
              <a:rPr lang="en-US" dirty="0" smtClean="0">
                <a:solidFill>
                  <a:srgbClr val="FF0000"/>
                </a:solidFill>
              </a:rPr>
              <a:t>meeting</a:t>
            </a:r>
            <a:r>
              <a:rPr lang="en-US" dirty="0" smtClean="0"/>
              <a:t> was shaken.  And they were </a:t>
            </a:r>
            <a:r>
              <a:rPr lang="en-US" dirty="0" smtClean="0">
                <a:solidFill>
                  <a:srgbClr val="FF0000"/>
                </a:solidFill>
              </a:rPr>
              <a:t>all filled with the Holy Spirit </a:t>
            </a:r>
            <a:r>
              <a:rPr lang="en-US" dirty="0" smtClean="0"/>
              <a:t>and </a:t>
            </a:r>
            <a:r>
              <a:rPr lang="en-US" dirty="0" smtClean="0">
                <a:solidFill>
                  <a:srgbClr val="FF0000"/>
                </a:solidFill>
              </a:rPr>
              <a:t>spoke</a:t>
            </a:r>
            <a:r>
              <a:rPr lang="en-US" dirty="0" smtClean="0"/>
              <a:t> the </a:t>
            </a:r>
            <a:r>
              <a:rPr lang="en-US" dirty="0" smtClean="0">
                <a:solidFill>
                  <a:srgbClr val="FF0000"/>
                </a:solidFill>
              </a:rPr>
              <a:t>word of God boldly</a:t>
            </a:r>
            <a:r>
              <a:rPr lang="en-US" dirty="0" smtClean="0"/>
              <a:t>.</a:t>
            </a:r>
          </a:p>
          <a:p>
            <a:r>
              <a:rPr lang="en-US" dirty="0" smtClean="0"/>
              <a:t>All the believers were </a:t>
            </a:r>
            <a:r>
              <a:rPr lang="en-US" dirty="0" smtClean="0">
                <a:solidFill>
                  <a:srgbClr val="FF0000"/>
                </a:solidFill>
              </a:rPr>
              <a:t>one in heart and mind</a:t>
            </a:r>
            <a:r>
              <a:rPr lang="en-US" dirty="0" smtClean="0"/>
              <a:t>.  No one claimed that any of his possessions was his own, but they shared everything they had.</a:t>
            </a:r>
          </a:p>
          <a:p>
            <a:r>
              <a:rPr lang="en-US" dirty="0" smtClean="0"/>
              <a:t>With great power the apostles continued to testify to the resurrection of the Lord Jesus,  and much grace was upon them all.”</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4:31-33</a:t>
            </a:r>
            <a:endParaRPr lang="en-US" dirty="0"/>
          </a:p>
        </p:txBody>
      </p:sp>
      <p:sp>
        <p:nvSpPr>
          <p:cNvPr id="3" name="Content Placeholder 2"/>
          <p:cNvSpPr>
            <a:spLocks noGrp="1"/>
          </p:cNvSpPr>
          <p:nvPr>
            <p:ph sz="quarter" idx="1"/>
          </p:nvPr>
        </p:nvSpPr>
        <p:spPr/>
        <p:txBody>
          <a:bodyPr/>
          <a:lstStyle/>
          <a:p>
            <a:r>
              <a:rPr lang="en-US" dirty="0" smtClean="0"/>
              <a:t>“After they </a:t>
            </a:r>
            <a:r>
              <a:rPr lang="en-US" dirty="0" smtClean="0">
                <a:solidFill>
                  <a:srgbClr val="FF0000"/>
                </a:solidFill>
              </a:rPr>
              <a:t>prayed</a:t>
            </a:r>
            <a:r>
              <a:rPr lang="en-US" dirty="0" smtClean="0"/>
              <a:t>, the place where they were </a:t>
            </a:r>
            <a:r>
              <a:rPr lang="en-US" dirty="0" smtClean="0">
                <a:solidFill>
                  <a:srgbClr val="FF0000"/>
                </a:solidFill>
              </a:rPr>
              <a:t>meeting</a:t>
            </a:r>
            <a:r>
              <a:rPr lang="en-US" dirty="0" smtClean="0"/>
              <a:t> was shaken.  And they were </a:t>
            </a:r>
            <a:r>
              <a:rPr lang="en-US" dirty="0" smtClean="0">
                <a:solidFill>
                  <a:srgbClr val="FF0000"/>
                </a:solidFill>
              </a:rPr>
              <a:t>all filled with the Holy Spirit </a:t>
            </a:r>
            <a:r>
              <a:rPr lang="en-US" dirty="0" smtClean="0"/>
              <a:t>and </a:t>
            </a:r>
            <a:r>
              <a:rPr lang="en-US" dirty="0" smtClean="0">
                <a:solidFill>
                  <a:srgbClr val="FF0000"/>
                </a:solidFill>
              </a:rPr>
              <a:t>spoke</a:t>
            </a:r>
            <a:r>
              <a:rPr lang="en-US" dirty="0" smtClean="0"/>
              <a:t> the </a:t>
            </a:r>
            <a:r>
              <a:rPr lang="en-US" dirty="0" smtClean="0">
                <a:solidFill>
                  <a:srgbClr val="FF0000"/>
                </a:solidFill>
              </a:rPr>
              <a:t>word of God boldly</a:t>
            </a:r>
            <a:r>
              <a:rPr lang="en-US" dirty="0" smtClean="0"/>
              <a:t>.</a:t>
            </a:r>
          </a:p>
          <a:p>
            <a:r>
              <a:rPr lang="en-US" dirty="0" smtClean="0"/>
              <a:t>All the believers were </a:t>
            </a:r>
            <a:r>
              <a:rPr lang="en-US" dirty="0" smtClean="0">
                <a:solidFill>
                  <a:srgbClr val="FF0000"/>
                </a:solidFill>
              </a:rPr>
              <a:t>one in heart and mind</a:t>
            </a:r>
            <a:r>
              <a:rPr lang="en-US" dirty="0" smtClean="0"/>
              <a:t>.  No one claimed that any of his possessions was his own, but </a:t>
            </a:r>
            <a:r>
              <a:rPr lang="en-US" dirty="0" smtClean="0">
                <a:solidFill>
                  <a:srgbClr val="FF0000"/>
                </a:solidFill>
              </a:rPr>
              <a:t>they shared everything </a:t>
            </a:r>
            <a:r>
              <a:rPr lang="en-US" dirty="0" smtClean="0"/>
              <a:t>they had.</a:t>
            </a:r>
          </a:p>
          <a:p>
            <a:r>
              <a:rPr lang="en-US" dirty="0" smtClean="0"/>
              <a:t>With great power the apostles continued to testify to the resurrection of the Lord Jesus,  and much grace was upon them all.”</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4:31-33</a:t>
            </a:r>
            <a:endParaRPr lang="en-US" dirty="0"/>
          </a:p>
        </p:txBody>
      </p:sp>
      <p:sp>
        <p:nvSpPr>
          <p:cNvPr id="3" name="Content Placeholder 2"/>
          <p:cNvSpPr>
            <a:spLocks noGrp="1"/>
          </p:cNvSpPr>
          <p:nvPr>
            <p:ph sz="quarter" idx="1"/>
          </p:nvPr>
        </p:nvSpPr>
        <p:spPr/>
        <p:txBody>
          <a:bodyPr/>
          <a:lstStyle/>
          <a:p>
            <a:r>
              <a:rPr lang="en-US" dirty="0" smtClean="0"/>
              <a:t>“After they </a:t>
            </a:r>
            <a:r>
              <a:rPr lang="en-US" dirty="0" smtClean="0">
                <a:solidFill>
                  <a:srgbClr val="FF0000"/>
                </a:solidFill>
              </a:rPr>
              <a:t>prayed</a:t>
            </a:r>
            <a:r>
              <a:rPr lang="en-US" dirty="0" smtClean="0"/>
              <a:t>, the place where they were </a:t>
            </a:r>
            <a:r>
              <a:rPr lang="en-US" dirty="0" smtClean="0">
                <a:solidFill>
                  <a:srgbClr val="FF0000"/>
                </a:solidFill>
              </a:rPr>
              <a:t>meeting</a:t>
            </a:r>
            <a:r>
              <a:rPr lang="en-US" dirty="0" smtClean="0"/>
              <a:t> was shaken.  And they were </a:t>
            </a:r>
            <a:r>
              <a:rPr lang="en-US" dirty="0" smtClean="0">
                <a:solidFill>
                  <a:srgbClr val="FF0000"/>
                </a:solidFill>
              </a:rPr>
              <a:t>all filled with the Holy Spirit </a:t>
            </a:r>
            <a:r>
              <a:rPr lang="en-US" dirty="0" smtClean="0"/>
              <a:t>and </a:t>
            </a:r>
            <a:r>
              <a:rPr lang="en-US" dirty="0" smtClean="0">
                <a:solidFill>
                  <a:srgbClr val="FF0000"/>
                </a:solidFill>
              </a:rPr>
              <a:t>spoke</a:t>
            </a:r>
            <a:r>
              <a:rPr lang="en-US" dirty="0" smtClean="0"/>
              <a:t> the </a:t>
            </a:r>
            <a:r>
              <a:rPr lang="en-US" dirty="0" smtClean="0">
                <a:solidFill>
                  <a:srgbClr val="FF0000"/>
                </a:solidFill>
              </a:rPr>
              <a:t>word of God boldly</a:t>
            </a:r>
            <a:r>
              <a:rPr lang="en-US" dirty="0" smtClean="0"/>
              <a:t>.</a:t>
            </a:r>
          </a:p>
          <a:p>
            <a:r>
              <a:rPr lang="en-US" dirty="0" smtClean="0"/>
              <a:t>All the believers were </a:t>
            </a:r>
            <a:r>
              <a:rPr lang="en-US" dirty="0" smtClean="0">
                <a:solidFill>
                  <a:srgbClr val="FF0000"/>
                </a:solidFill>
              </a:rPr>
              <a:t>one in heart and mind</a:t>
            </a:r>
            <a:r>
              <a:rPr lang="en-US" dirty="0" smtClean="0"/>
              <a:t>.  No one claimed that any of his possessions was his own, but </a:t>
            </a:r>
            <a:r>
              <a:rPr lang="en-US" dirty="0" smtClean="0">
                <a:solidFill>
                  <a:srgbClr val="FF0000"/>
                </a:solidFill>
              </a:rPr>
              <a:t>they shared everything </a:t>
            </a:r>
            <a:r>
              <a:rPr lang="en-US" dirty="0" smtClean="0"/>
              <a:t>they had.</a:t>
            </a:r>
          </a:p>
          <a:p>
            <a:r>
              <a:rPr lang="en-US" dirty="0" smtClean="0"/>
              <a:t>With great power the apostles continued </a:t>
            </a:r>
            <a:r>
              <a:rPr lang="en-US" dirty="0" smtClean="0">
                <a:solidFill>
                  <a:srgbClr val="FF0000"/>
                </a:solidFill>
              </a:rPr>
              <a:t>to testify </a:t>
            </a:r>
            <a:r>
              <a:rPr lang="en-US" dirty="0" smtClean="0"/>
              <a:t>to the resurrection of the Lord Jesus,  and much grace was upon them all.”</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4:31-33</a:t>
            </a:r>
            <a:endParaRPr lang="en-US" dirty="0"/>
          </a:p>
        </p:txBody>
      </p:sp>
      <p:sp>
        <p:nvSpPr>
          <p:cNvPr id="3" name="Content Placeholder 2"/>
          <p:cNvSpPr>
            <a:spLocks noGrp="1"/>
          </p:cNvSpPr>
          <p:nvPr>
            <p:ph sz="quarter" idx="1"/>
          </p:nvPr>
        </p:nvSpPr>
        <p:spPr/>
        <p:txBody>
          <a:bodyPr/>
          <a:lstStyle/>
          <a:p>
            <a:r>
              <a:rPr lang="en-US" dirty="0" smtClean="0"/>
              <a:t>“After they </a:t>
            </a:r>
            <a:r>
              <a:rPr lang="en-US" dirty="0" smtClean="0">
                <a:solidFill>
                  <a:srgbClr val="FF0000"/>
                </a:solidFill>
              </a:rPr>
              <a:t>prayed</a:t>
            </a:r>
            <a:r>
              <a:rPr lang="en-US" dirty="0" smtClean="0"/>
              <a:t>, the place where they were </a:t>
            </a:r>
            <a:r>
              <a:rPr lang="en-US" dirty="0" smtClean="0">
                <a:solidFill>
                  <a:srgbClr val="FF0000"/>
                </a:solidFill>
              </a:rPr>
              <a:t>meeting</a:t>
            </a:r>
            <a:r>
              <a:rPr lang="en-US" dirty="0" smtClean="0"/>
              <a:t> was shaken.  And they were </a:t>
            </a:r>
            <a:r>
              <a:rPr lang="en-US" dirty="0" smtClean="0">
                <a:solidFill>
                  <a:srgbClr val="FF0000"/>
                </a:solidFill>
              </a:rPr>
              <a:t>all filled with the Holy Spirit </a:t>
            </a:r>
            <a:r>
              <a:rPr lang="en-US" dirty="0" smtClean="0"/>
              <a:t>and </a:t>
            </a:r>
            <a:r>
              <a:rPr lang="en-US" dirty="0" smtClean="0">
                <a:solidFill>
                  <a:srgbClr val="FF0000"/>
                </a:solidFill>
              </a:rPr>
              <a:t>spoke</a:t>
            </a:r>
            <a:r>
              <a:rPr lang="en-US" dirty="0" smtClean="0"/>
              <a:t> the </a:t>
            </a:r>
            <a:r>
              <a:rPr lang="en-US" dirty="0" smtClean="0">
                <a:solidFill>
                  <a:srgbClr val="FF0000"/>
                </a:solidFill>
              </a:rPr>
              <a:t>word of God boldly</a:t>
            </a:r>
            <a:r>
              <a:rPr lang="en-US" dirty="0" smtClean="0"/>
              <a:t>.</a:t>
            </a:r>
          </a:p>
          <a:p>
            <a:r>
              <a:rPr lang="en-US" dirty="0" smtClean="0"/>
              <a:t>All the believers were </a:t>
            </a:r>
            <a:r>
              <a:rPr lang="en-US" dirty="0" smtClean="0">
                <a:solidFill>
                  <a:srgbClr val="FF0000"/>
                </a:solidFill>
              </a:rPr>
              <a:t>one in heart and mind</a:t>
            </a:r>
            <a:r>
              <a:rPr lang="en-US" dirty="0" smtClean="0"/>
              <a:t>.  No one claimed that any of his possessions was his own, but </a:t>
            </a:r>
            <a:r>
              <a:rPr lang="en-US" dirty="0" smtClean="0">
                <a:solidFill>
                  <a:srgbClr val="FF0000"/>
                </a:solidFill>
              </a:rPr>
              <a:t>they shared everything </a:t>
            </a:r>
            <a:r>
              <a:rPr lang="en-US" dirty="0" smtClean="0"/>
              <a:t>they had.</a:t>
            </a:r>
          </a:p>
          <a:p>
            <a:r>
              <a:rPr lang="en-US" dirty="0" smtClean="0"/>
              <a:t>With great power the apostles continued </a:t>
            </a:r>
            <a:r>
              <a:rPr lang="en-US" dirty="0" smtClean="0">
                <a:solidFill>
                  <a:srgbClr val="FF0000"/>
                </a:solidFill>
              </a:rPr>
              <a:t>to testify </a:t>
            </a:r>
            <a:r>
              <a:rPr lang="en-US" dirty="0" smtClean="0"/>
              <a:t>to the resurrection of the Lord Jesus,  and </a:t>
            </a:r>
            <a:r>
              <a:rPr lang="en-US" dirty="0" smtClean="0">
                <a:solidFill>
                  <a:srgbClr val="FF0000"/>
                </a:solidFill>
              </a:rPr>
              <a:t>much grace was upon them all</a:t>
            </a:r>
            <a:r>
              <a:rPr lang="en-US" dirty="0" smtClean="0"/>
              <a:t>.”</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4:31-33</a:t>
            </a:r>
            <a:endParaRPr lang="en-US" dirty="0"/>
          </a:p>
        </p:txBody>
      </p:sp>
      <p:sp>
        <p:nvSpPr>
          <p:cNvPr id="3" name="Content Placeholder 2"/>
          <p:cNvSpPr>
            <a:spLocks noGrp="1"/>
          </p:cNvSpPr>
          <p:nvPr>
            <p:ph sz="quarter" idx="1"/>
          </p:nvPr>
        </p:nvSpPr>
        <p:spPr/>
        <p:txBody>
          <a:bodyPr/>
          <a:lstStyle/>
          <a:p>
            <a:r>
              <a:rPr lang="en-US" dirty="0" smtClean="0"/>
              <a:t>“After they </a:t>
            </a:r>
            <a:r>
              <a:rPr lang="en-US" dirty="0" smtClean="0">
                <a:solidFill>
                  <a:srgbClr val="FF0000"/>
                </a:solidFill>
              </a:rPr>
              <a:t>prayed</a:t>
            </a:r>
            <a:r>
              <a:rPr lang="en-US" dirty="0" smtClean="0"/>
              <a:t>, the place where they were </a:t>
            </a:r>
            <a:r>
              <a:rPr lang="en-US" dirty="0" smtClean="0">
                <a:solidFill>
                  <a:srgbClr val="FF0000"/>
                </a:solidFill>
              </a:rPr>
              <a:t>meeting</a:t>
            </a:r>
            <a:r>
              <a:rPr lang="en-US" dirty="0" smtClean="0"/>
              <a:t> was shaken.  And they were </a:t>
            </a:r>
            <a:r>
              <a:rPr lang="en-US" dirty="0" smtClean="0">
                <a:solidFill>
                  <a:srgbClr val="FF0000"/>
                </a:solidFill>
              </a:rPr>
              <a:t>all filled with the Holy Spirit </a:t>
            </a:r>
            <a:r>
              <a:rPr lang="en-US" dirty="0" smtClean="0"/>
              <a:t>and </a:t>
            </a:r>
            <a:r>
              <a:rPr lang="en-US" dirty="0" smtClean="0">
                <a:solidFill>
                  <a:srgbClr val="FF0000"/>
                </a:solidFill>
              </a:rPr>
              <a:t>spoke</a:t>
            </a:r>
            <a:r>
              <a:rPr lang="en-US" dirty="0" smtClean="0"/>
              <a:t> the </a:t>
            </a:r>
            <a:r>
              <a:rPr lang="en-US" dirty="0" smtClean="0">
                <a:solidFill>
                  <a:srgbClr val="FF0000"/>
                </a:solidFill>
              </a:rPr>
              <a:t>word of God boldly</a:t>
            </a:r>
            <a:r>
              <a:rPr lang="en-US" dirty="0" smtClean="0"/>
              <a:t>.</a:t>
            </a:r>
          </a:p>
          <a:p>
            <a:r>
              <a:rPr lang="en-US" dirty="0" smtClean="0"/>
              <a:t>All the believers were </a:t>
            </a:r>
            <a:r>
              <a:rPr lang="en-US" dirty="0" smtClean="0">
                <a:solidFill>
                  <a:srgbClr val="FF0000"/>
                </a:solidFill>
              </a:rPr>
              <a:t>one in heart and mind</a:t>
            </a:r>
            <a:r>
              <a:rPr lang="en-US" dirty="0" smtClean="0"/>
              <a:t>.  No one claimed that any of his possessions was his own, but </a:t>
            </a:r>
            <a:r>
              <a:rPr lang="en-US" dirty="0" smtClean="0">
                <a:solidFill>
                  <a:srgbClr val="FF0000"/>
                </a:solidFill>
              </a:rPr>
              <a:t>they shared everything </a:t>
            </a:r>
            <a:r>
              <a:rPr lang="en-US" dirty="0" smtClean="0"/>
              <a:t>they had.</a:t>
            </a:r>
          </a:p>
          <a:p>
            <a:r>
              <a:rPr lang="en-US" dirty="0" smtClean="0"/>
              <a:t>With great power the apostles continued </a:t>
            </a:r>
            <a:r>
              <a:rPr lang="en-US" dirty="0" smtClean="0">
                <a:solidFill>
                  <a:srgbClr val="FF0000"/>
                </a:solidFill>
              </a:rPr>
              <a:t>to testify </a:t>
            </a:r>
            <a:r>
              <a:rPr lang="en-US" dirty="0" smtClean="0"/>
              <a:t>to the resurrection of the Lord Jesus,  and </a:t>
            </a:r>
            <a:r>
              <a:rPr lang="en-US" dirty="0" smtClean="0">
                <a:solidFill>
                  <a:srgbClr val="FF0000"/>
                </a:solidFill>
              </a:rPr>
              <a:t>much grace was upon them all</a:t>
            </a:r>
            <a:r>
              <a:rPr lang="en-US" dirty="0" smtClean="0"/>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71600"/>
          </a:xfrm>
        </p:spPr>
        <p:txBody>
          <a:bodyPr>
            <a:normAutofit/>
          </a:bodyPr>
          <a:lstStyle/>
          <a:p>
            <a:r>
              <a:rPr lang="en-US" dirty="0" smtClean="0"/>
              <a:t>THE </a:t>
            </a:r>
            <a:r>
              <a:rPr lang="en-US" dirty="0" smtClean="0">
                <a:solidFill>
                  <a:srgbClr val="FF0000"/>
                </a:solidFill>
                <a:latin typeface="Algerian" pitchFamily="82" charset="0"/>
              </a:rPr>
              <a:t>SPIRITUAL CHRISTIAN</a:t>
            </a:r>
            <a:r>
              <a:rPr lang="en-US" dirty="0" smtClean="0"/>
              <a:t>,</a:t>
            </a:r>
            <a:br>
              <a:rPr lang="en-US" dirty="0" smtClean="0"/>
            </a:br>
            <a:r>
              <a:rPr lang="en-US" dirty="0" smtClean="0"/>
              <a:t>UNDER THE CONTROL OF THE SPIRIT</a:t>
            </a:r>
            <a:endParaRPr lang="en-US" dirty="0"/>
          </a:p>
        </p:txBody>
      </p:sp>
      <p:graphicFrame>
        <p:nvGraphicFramePr>
          <p:cNvPr id="4" name="Content Placeholder 3"/>
          <p:cNvGraphicFramePr>
            <a:graphicFrameLocks noGrp="1"/>
          </p:cNvGraphicFramePr>
          <p:nvPr>
            <p:ph idx="1"/>
          </p:nvPr>
        </p:nvGraphicFramePr>
        <p:xfrm>
          <a:off x="914400" y="1784350"/>
          <a:ext cx="77724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3773379" y="2967335"/>
            <a:ext cx="159723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LOST</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Right Arrow 5"/>
          <p:cNvSpPr/>
          <p:nvPr/>
        </p:nvSpPr>
        <p:spPr>
          <a:xfrm>
            <a:off x="4191000" y="36576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Diagram 8"/>
          <p:cNvGraphicFramePr/>
          <p:nvPr/>
        </p:nvGraphicFramePr>
        <p:xfrm>
          <a:off x="609600" y="1752600"/>
          <a:ext cx="78486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26" name="Picture 2" descr="C:\Documents and Settings\Steve\Local Settings\Temporary Internet Files\Content.IE5\MN2UD17Z\cross2[1].gif"/>
          <p:cNvPicPr>
            <a:picLocks noChangeAspect="1" noChangeArrowheads="1"/>
          </p:cNvPicPr>
          <p:nvPr/>
        </p:nvPicPr>
        <p:blipFill>
          <a:blip r:embed="rId8" cstate="print"/>
          <a:srcRect/>
          <a:stretch>
            <a:fillRect/>
          </a:stretch>
        </p:blipFill>
        <p:spPr bwMode="auto">
          <a:xfrm>
            <a:off x="3581400" y="2590800"/>
            <a:ext cx="1830532" cy="2301240"/>
          </a:xfrm>
          <a:prstGeom prst="rect">
            <a:avLst/>
          </a:prstGeom>
          <a:noFill/>
        </p:spPr>
      </p:pic>
      <p:pic>
        <p:nvPicPr>
          <p:cNvPr id="1027" name="Picture 3" descr="C:\Documents and Settings\Steve\Local Settings\Temporary Internet Files\Content.IE5\72M9S947\chair[1].png"/>
          <p:cNvPicPr>
            <a:picLocks noChangeAspect="1" noChangeArrowheads="1"/>
          </p:cNvPicPr>
          <p:nvPr/>
        </p:nvPicPr>
        <p:blipFill>
          <a:blip r:embed="rId9" cstate="print"/>
          <a:srcRect/>
          <a:stretch>
            <a:fillRect/>
          </a:stretch>
        </p:blipFill>
        <p:spPr bwMode="auto">
          <a:xfrm>
            <a:off x="3200400" y="2819401"/>
            <a:ext cx="1295400" cy="19812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pic>
        <p:nvPicPr>
          <p:cNvPr id="15362" name="Picture 2"/>
          <p:cNvPicPr>
            <a:picLocks noChangeAspect="1" noChangeArrowheads="1"/>
          </p:cNvPicPr>
          <p:nvPr/>
        </p:nvPicPr>
        <p:blipFill>
          <a:blip r:embed="rId2" cstate="print"/>
          <a:srcRect/>
          <a:stretch>
            <a:fillRect/>
          </a:stretch>
        </p:blipFill>
        <p:spPr bwMode="auto">
          <a:xfrm>
            <a:off x="0" y="-18765"/>
            <a:ext cx="8991600" cy="6876765"/>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WHEEL</a:t>
            </a:r>
            <a:endParaRPr lang="en-US" dirty="0"/>
          </a:p>
        </p:txBody>
      </p:sp>
      <p:graphicFrame>
        <p:nvGraphicFramePr>
          <p:cNvPr id="5" name="Content Placeholder 4"/>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onut 3"/>
          <p:cNvSpPr/>
          <p:nvPr/>
        </p:nvSpPr>
        <p:spPr>
          <a:xfrm>
            <a:off x="3276600" y="2743200"/>
            <a:ext cx="2438400" cy="2362200"/>
          </a:xfrm>
          <a:prstGeom prst="donut">
            <a:avLst>
              <a:gd name="adj" fmla="val 253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WHEEL</a:t>
            </a:r>
            <a:endParaRPr lang="en-US" dirty="0"/>
          </a:p>
        </p:txBody>
      </p:sp>
      <p:graphicFrame>
        <p:nvGraphicFramePr>
          <p:cNvPr id="5" name="Content Placeholder 4"/>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onut 3"/>
          <p:cNvSpPr/>
          <p:nvPr/>
        </p:nvSpPr>
        <p:spPr>
          <a:xfrm>
            <a:off x="3276600" y="2743200"/>
            <a:ext cx="2438400" cy="2362200"/>
          </a:xfrm>
          <a:prstGeom prst="donut">
            <a:avLst>
              <a:gd name="adj" fmla="val 253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TextBox 5"/>
          <p:cNvSpPr txBox="1"/>
          <p:nvPr/>
        </p:nvSpPr>
        <p:spPr>
          <a:xfrm>
            <a:off x="228600" y="4572000"/>
            <a:ext cx="2514600" cy="1477328"/>
          </a:xfrm>
          <a:prstGeom prst="rect">
            <a:avLst/>
          </a:prstGeom>
          <a:noFill/>
        </p:spPr>
        <p:txBody>
          <a:bodyPr wrap="square" rtlCol="0">
            <a:spAutoFit/>
          </a:bodyPr>
          <a:lstStyle/>
          <a:p>
            <a:r>
              <a:rPr lang="en-US" dirty="0" smtClean="0"/>
              <a:t>“So I say, live by the Spirit, and you will not gratify the desires of the sinful nature.”  Gal.5:16</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WHEEL</a:t>
            </a:r>
            <a:endParaRPr lang="en-US" dirty="0"/>
          </a:p>
        </p:txBody>
      </p:sp>
      <p:graphicFrame>
        <p:nvGraphicFramePr>
          <p:cNvPr id="5" name="Content Placeholder 4"/>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onut 3"/>
          <p:cNvSpPr/>
          <p:nvPr/>
        </p:nvSpPr>
        <p:spPr>
          <a:xfrm>
            <a:off x="3124200" y="2514600"/>
            <a:ext cx="2743200" cy="2743200"/>
          </a:xfrm>
          <a:prstGeom prst="donut">
            <a:avLst>
              <a:gd name="adj" fmla="val 253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Cross 5"/>
          <p:cNvSpPr/>
          <p:nvPr/>
        </p:nvSpPr>
        <p:spPr>
          <a:xfrm>
            <a:off x="3733800" y="3200400"/>
            <a:ext cx="1524000" cy="1371600"/>
          </a:xfrm>
          <a:prstGeom prst="plus">
            <a:avLst>
              <a:gd name="adj" fmla="val 3753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CHRIST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WHEEL</a:t>
            </a:r>
            <a:endParaRPr lang="en-US" dirty="0"/>
          </a:p>
        </p:txBody>
      </p:sp>
      <p:graphicFrame>
        <p:nvGraphicFramePr>
          <p:cNvPr id="5" name="Content Placeholder 4"/>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onut 3"/>
          <p:cNvSpPr/>
          <p:nvPr/>
        </p:nvSpPr>
        <p:spPr>
          <a:xfrm>
            <a:off x="3124200" y="2514600"/>
            <a:ext cx="2743200" cy="2743200"/>
          </a:xfrm>
          <a:prstGeom prst="donut">
            <a:avLst>
              <a:gd name="adj" fmla="val 253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Cross 5"/>
          <p:cNvSpPr/>
          <p:nvPr/>
        </p:nvSpPr>
        <p:spPr>
          <a:xfrm>
            <a:off x="3733800" y="3200400"/>
            <a:ext cx="1524000" cy="1371600"/>
          </a:xfrm>
          <a:prstGeom prst="plus">
            <a:avLst>
              <a:gd name="adj" fmla="val 3753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CHRIST</a:t>
            </a:r>
            <a:endParaRPr lang="en-US" dirty="0"/>
          </a:p>
        </p:txBody>
      </p:sp>
      <p:sp>
        <p:nvSpPr>
          <p:cNvPr id="7" name="TextBox 6"/>
          <p:cNvSpPr txBox="1"/>
          <p:nvPr/>
        </p:nvSpPr>
        <p:spPr>
          <a:xfrm>
            <a:off x="228600" y="4191000"/>
            <a:ext cx="2286000" cy="2031325"/>
          </a:xfrm>
          <a:prstGeom prst="rect">
            <a:avLst/>
          </a:prstGeom>
          <a:noFill/>
        </p:spPr>
        <p:txBody>
          <a:bodyPr wrap="square" rtlCol="0">
            <a:spAutoFit/>
          </a:bodyPr>
          <a:lstStyle/>
          <a:p>
            <a:r>
              <a:rPr lang="en-US" dirty="0" smtClean="0"/>
              <a:t>“When He, the Spirit of truth, comes, He will guide you into all truth,…He will bring glory to me….”   John 16:13-14</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1440</TotalTime>
  <Words>1600</Words>
  <Application>Microsoft Office PowerPoint</Application>
  <PresentationFormat>On-screen Show (4:3)</PresentationFormat>
  <Paragraphs>238</Paragraphs>
  <Slides>37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39" baseType="lpstr">
      <vt:lpstr>Civic</vt:lpstr>
      <vt:lpstr>Presentation</vt:lpstr>
      <vt:lpstr>BALANCING YOUR LIFE IN CHRIST</vt:lpstr>
      <vt:lpstr>2 CORINTHIANS 6:16</vt:lpstr>
      <vt:lpstr>1 Cor. 3:16-17</vt:lpstr>
      <vt:lpstr>THE SPIRITUAL CHRISTIAN, UNDER THE CONTROL OF THE SPIRIT</vt:lpstr>
      <vt:lpstr>Slide 5</vt:lpstr>
      <vt:lpstr>THE WHEEL</vt:lpstr>
      <vt:lpstr>THE WHEEL</vt:lpstr>
      <vt:lpstr>THE WHEEL</vt:lpstr>
      <vt:lpstr>THE WHEEL</vt:lpstr>
      <vt:lpstr>THE WHEEL</vt:lpstr>
      <vt:lpstr>THE WHEEL</vt:lpstr>
      <vt:lpstr>THE WHEEL</vt:lpstr>
      <vt:lpstr>THE WHEEL</vt:lpstr>
      <vt:lpstr>THE WHEEL</vt:lpstr>
      <vt:lpstr>THE WHEEL</vt:lpstr>
      <vt:lpstr>THE WHEEL</vt:lpstr>
      <vt:lpstr>THE WHEEL</vt:lpstr>
      <vt:lpstr>THE WHEEL</vt:lpstr>
      <vt:lpstr>THE WHEEL</vt:lpstr>
      <vt:lpstr>THE WHEEL</vt:lpstr>
      <vt:lpstr>THE WHEEL</vt:lpstr>
      <vt:lpstr>THE WHEEL</vt:lpstr>
      <vt:lpstr>THE WHEEL</vt:lpstr>
      <vt:lpstr>THE WHEEL</vt:lpstr>
      <vt:lpstr>THE WHEEL</vt:lpstr>
      <vt:lpstr>THE WHEEL</vt:lpstr>
      <vt:lpstr>Acts 4:31-33</vt:lpstr>
      <vt:lpstr>Acts 4: 31-33</vt:lpstr>
      <vt:lpstr>Acts 4:31-33</vt:lpstr>
      <vt:lpstr>Acts 4:31-33</vt:lpstr>
      <vt:lpstr>Acts 4:31-33</vt:lpstr>
      <vt:lpstr>Acts 4:31-33</vt:lpstr>
      <vt:lpstr>Acts 4:31-33</vt:lpstr>
      <vt:lpstr>Acts 4:31-33</vt:lpstr>
      <vt:lpstr>Acts 4:31-33</vt:lpstr>
      <vt:lpstr>Acts 4:31-33</vt:lpstr>
      <vt:lpstr>Acts 4:31-33</vt:lpstr>
    </vt:vector>
  </TitlesOfParts>
  <Company>U.S.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BALANCING YOUR LIFE IN CHRIST</dc:title>
  <dc:creator>PastorSteve</dc:creator>
  <cp:lastModifiedBy>steve hokuf</cp:lastModifiedBy>
  <cp:revision>32</cp:revision>
  <dcterms:created xsi:type="dcterms:W3CDTF">2017-03-21T14:18:50Z</dcterms:created>
  <dcterms:modified xsi:type="dcterms:W3CDTF">2017-03-24T03:43:35Z</dcterms:modified>
</cp:coreProperties>
</file>