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2" r:id="rId3"/>
    <p:sldId id="268" r:id="rId4"/>
    <p:sldId id="258" r:id="rId5"/>
    <p:sldId id="259" r:id="rId6"/>
    <p:sldId id="264" r:id="rId7"/>
    <p:sldId id="263" r:id="rId8"/>
    <p:sldId id="262" r:id="rId9"/>
    <p:sldId id="261" r:id="rId10"/>
    <p:sldId id="260" r:id="rId11"/>
    <p:sldId id="265" r:id="rId12"/>
    <p:sldId id="266" r:id="rId13"/>
    <p:sldId id="257" r:id="rId14"/>
    <p:sldId id="267" r:id="rId15"/>
    <p:sldId id="269" r:id="rId16"/>
    <p:sldId id="270" r:id="rId17"/>
    <p:sldId id="271" r:id="rId18"/>
    <p:sldId id="272" r:id="rId19"/>
    <p:sldId id="281" r:id="rId20"/>
    <p:sldId id="280" r:id="rId21"/>
    <p:sldId id="279" r:id="rId22"/>
    <p:sldId id="278" r:id="rId23"/>
    <p:sldId id="277" r:id="rId24"/>
    <p:sldId id="275" r:id="rId25"/>
    <p:sldId id="274" r:id="rId26"/>
    <p:sldId id="28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EBA5A477-00D7-4F98-94DD-33ECF3294997}" type="datetimeFigureOut">
              <a:rPr lang="en-US" smtClean="0"/>
              <a:pPr/>
              <a:t>2/16/2017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5321E4C2-1F5D-42BC-8452-EBD3EB46D7B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A5A477-00D7-4F98-94DD-33ECF3294997}" type="datetimeFigureOut">
              <a:rPr lang="en-US" smtClean="0"/>
              <a:pPr/>
              <a:t>2/16/2017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321E4C2-1F5D-42BC-8452-EBD3EB46D7B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A5A477-00D7-4F98-94DD-33ECF3294997}" type="datetimeFigureOut">
              <a:rPr lang="en-US" smtClean="0"/>
              <a:pPr/>
              <a:t>2/16/2017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321E4C2-1F5D-42BC-8452-EBD3EB46D7B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A5A477-00D7-4F98-94DD-33ECF3294997}" type="datetimeFigureOut">
              <a:rPr lang="en-US" smtClean="0"/>
              <a:pPr/>
              <a:t>2/16/2017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321E4C2-1F5D-42BC-8452-EBD3EB46D7B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BA5A477-00D7-4F98-94DD-33ECF3294997}" type="datetimeFigureOut">
              <a:rPr lang="en-US" smtClean="0"/>
              <a:pPr/>
              <a:t>2/16/2017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321E4C2-1F5D-42BC-8452-EBD3EB46D7B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BA5A477-00D7-4F98-94DD-33ECF3294997}" type="datetimeFigureOut">
              <a:rPr lang="en-US" smtClean="0"/>
              <a:pPr/>
              <a:t>2/16/2017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321E4C2-1F5D-42BC-8452-EBD3EB46D7B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BA5A477-00D7-4F98-94DD-33ECF3294997}" type="datetimeFigureOut">
              <a:rPr lang="en-US" smtClean="0"/>
              <a:pPr/>
              <a:t>2/16/2017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321E4C2-1F5D-42BC-8452-EBD3EB46D7B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BA5A477-00D7-4F98-94DD-33ECF3294997}" type="datetimeFigureOut">
              <a:rPr lang="en-US" smtClean="0"/>
              <a:pPr/>
              <a:t>2/16/2017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321E4C2-1F5D-42BC-8452-EBD3EB46D7B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BA5A477-00D7-4F98-94DD-33ECF3294997}" type="datetimeFigureOut">
              <a:rPr lang="en-US" smtClean="0"/>
              <a:pPr/>
              <a:t>2/16/2017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321E4C2-1F5D-42BC-8452-EBD3EB46D7B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BA5A477-00D7-4F98-94DD-33ECF3294997}" type="datetimeFigureOut">
              <a:rPr lang="en-US" smtClean="0"/>
              <a:pPr/>
              <a:t>2/16/2017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321E4C2-1F5D-42BC-8452-EBD3EB46D7B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BA5A477-00D7-4F98-94DD-33ECF3294997}" type="datetimeFigureOut">
              <a:rPr lang="en-US" smtClean="0"/>
              <a:pPr/>
              <a:t>2/16/2017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321E4C2-1F5D-42BC-8452-EBD3EB46D7B1}"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BA5A477-00D7-4F98-94DD-33ECF3294997}" type="datetimeFigureOut">
              <a:rPr lang="en-US" smtClean="0"/>
              <a:pPr/>
              <a:t>2/16/2017</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321E4C2-1F5D-42BC-8452-EBD3EB46D7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2457450"/>
          </a:xfrm>
        </p:spPr>
        <p:txBody>
          <a:bodyPr>
            <a:noAutofit/>
          </a:bodyPr>
          <a:lstStyle/>
          <a:p>
            <a:r>
              <a:rPr lang="en-US" sz="8000" dirty="0" smtClean="0">
                <a:solidFill>
                  <a:srgbClr val="FF0000"/>
                </a:solidFill>
                <a:latin typeface="Algerian" pitchFamily="82" charset="0"/>
              </a:rPr>
              <a:t>UNITED WITH CHRIST</a:t>
            </a:r>
            <a:endParaRPr lang="en-US" sz="8000" dirty="0">
              <a:solidFill>
                <a:srgbClr val="FF0000"/>
              </a:solidFill>
              <a:latin typeface="Algerian" pitchFamily="82" charset="0"/>
            </a:endParaRPr>
          </a:p>
        </p:txBody>
      </p:sp>
      <p:sp>
        <p:nvSpPr>
          <p:cNvPr id="3" name="Subtitle 2"/>
          <p:cNvSpPr>
            <a:spLocks noGrp="1"/>
          </p:cNvSpPr>
          <p:nvPr>
            <p:ph type="subTitle" idx="1"/>
          </p:nvPr>
        </p:nvSpPr>
        <p:spPr>
          <a:xfrm>
            <a:off x="1371600" y="4419600"/>
            <a:ext cx="6400800" cy="1219200"/>
          </a:xfrm>
        </p:spPr>
        <p:txBody>
          <a:bodyPr/>
          <a:lstStyle/>
          <a:p>
            <a:r>
              <a:rPr lang="en-US" dirty="0" smtClean="0">
                <a:solidFill>
                  <a:schemeClr val="tx1"/>
                </a:solidFill>
              </a:rPr>
              <a:t>ROMANS 6:1-11</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CHRIST”</a:t>
            </a:r>
            <a:endParaRPr lang="en-US" dirty="0"/>
          </a:p>
        </p:txBody>
      </p:sp>
      <p:sp>
        <p:nvSpPr>
          <p:cNvPr id="3" name="Content Placeholder 2"/>
          <p:cNvSpPr>
            <a:spLocks noGrp="1"/>
          </p:cNvSpPr>
          <p:nvPr>
            <p:ph idx="1"/>
          </p:nvPr>
        </p:nvSpPr>
        <p:spPr/>
        <p:txBody>
          <a:bodyPr/>
          <a:lstStyle/>
          <a:p>
            <a:r>
              <a:rPr lang="en-US" dirty="0" smtClean="0"/>
              <a:t>Gal. 2:17—”…Justified </a:t>
            </a:r>
            <a:r>
              <a:rPr lang="en-US" dirty="0" smtClean="0">
                <a:solidFill>
                  <a:srgbClr val="FF0000"/>
                </a:solidFill>
              </a:rPr>
              <a:t>in Christ</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CHRIST”</a:t>
            </a:r>
            <a:endParaRPr lang="en-US" dirty="0"/>
          </a:p>
        </p:txBody>
      </p:sp>
      <p:sp>
        <p:nvSpPr>
          <p:cNvPr id="3" name="Content Placeholder 2"/>
          <p:cNvSpPr>
            <a:spLocks noGrp="1"/>
          </p:cNvSpPr>
          <p:nvPr>
            <p:ph idx="1"/>
          </p:nvPr>
        </p:nvSpPr>
        <p:spPr/>
        <p:txBody>
          <a:bodyPr/>
          <a:lstStyle/>
          <a:p>
            <a:r>
              <a:rPr lang="en-US" dirty="0" smtClean="0"/>
              <a:t>Gal. 2:20—”I have been crucified  with Christ and I no longer live, but </a:t>
            </a:r>
            <a:r>
              <a:rPr lang="en-US" dirty="0" smtClean="0">
                <a:solidFill>
                  <a:srgbClr val="FF0000"/>
                </a:solidFill>
              </a:rPr>
              <a:t>Christ lives in me</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CHRIST”</a:t>
            </a:r>
            <a:endParaRPr lang="en-US" dirty="0"/>
          </a:p>
        </p:txBody>
      </p:sp>
      <p:sp>
        <p:nvSpPr>
          <p:cNvPr id="3" name="Content Placeholder 2"/>
          <p:cNvSpPr>
            <a:spLocks noGrp="1"/>
          </p:cNvSpPr>
          <p:nvPr>
            <p:ph idx="1"/>
          </p:nvPr>
        </p:nvSpPr>
        <p:spPr/>
        <p:txBody>
          <a:bodyPr/>
          <a:lstStyle/>
          <a:p>
            <a:r>
              <a:rPr lang="en-US" dirty="0" smtClean="0"/>
              <a:t>1 Cor. 15:22—”…</a:t>
            </a:r>
            <a:r>
              <a:rPr lang="en-US" dirty="0" smtClean="0">
                <a:solidFill>
                  <a:srgbClr val="FF0000"/>
                </a:solidFill>
              </a:rPr>
              <a:t>In Christ </a:t>
            </a:r>
            <a:r>
              <a:rPr lang="en-US" dirty="0" smtClean="0"/>
              <a:t>all will be made alive.”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6:1-11</a:t>
            </a:r>
            <a:endParaRPr lang="en-US" dirty="0"/>
          </a:p>
        </p:txBody>
      </p:sp>
      <p:sp>
        <p:nvSpPr>
          <p:cNvPr id="3" name="Content Placeholder 2"/>
          <p:cNvSpPr>
            <a:spLocks noGrp="1"/>
          </p:cNvSpPr>
          <p:nvPr>
            <p:ph idx="1"/>
          </p:nvPr>
        </p:nvSpPr>
        <p:spPr/>
        <p:txBody>
          <a:bodyPr/>
          <a:lstStyle/>
          <a:p>
            <a:r>
              <a:rPr lang="en-US" dirty="0" smtClean="0"/>
              <a:t>Romans 6:11—”In the same way, count yourselves dead to sin but alive to God </a:t>
            </a:r>
            <a:r>
              <a:rPr lang="en-US" dirty="0" smtClean="0">
                <a:solidFill>
                  <a:srgbClr val="FF0000"/>
                </a:solidFill>
              </a:rPr>
              <a:t>in</a:t>
            </a:r>
            <a:r>
              <a:rPr lang="en-US" dirty="0" smtClean="0"/>
              <a:t> </a:t>
            </a:r>
            <a:r>
              <a:rPr lang="en-US" dirty="0" smtClean="0">
                <a:solidFill>
                  <a:srgbClr val="FF0000"/>
                </a:solidFill>
              </a:rPr>
              <a:t>Christ Jesus</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 Charles Ryrie</a:t>
            </a:r>
            <a:endParaRPr lang="en-US" dirty="0"/>
          </a:p>
        </p:txBody>
      </p:sp>
      <p:sp>
        <p:nvSpPr>
          <p:cNvPr id="3" name="Content Placeholder 2"/>
          <p:cNvSpPr>
            <a:spLocks noGrp="1"/>
          </p:cNvSpPr>
          <p:nvPr>
            <p:ph idx="1"/>
          </p:nvPr>
        </p:nvSpPr>
        <p:spPr/>
        <p:txBody>
          <a:bodyPr/>
          <a:lstStyle/>
          <a:p>
            <a:r>
              <a:rPr lang="en-US" dirty="0" smtClean="0"/>
              <a:t>“Probably the most important doctrinal fact underpinning the spiritual life is the believer’s union with Christ.”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“BAPTIZED INTO JESUS”</a:t>
            </a:r>
            <a:endParaRPr lang="en-US" dirty="0"/>
          </a:p>
        </p:txBody>
      </p:sp>
      <p:sp>
        <p:nvSpPr>
          <p:cNvPr id="3" name="Content Placeholder 2"/>
          <p:cNvSpPr>
            <a:spLocks noGrp="1"/>
          </p:cNvSpPr>
          <p:nvPr>
            <p:ph idx="1"/>
          </p:nvPr>
        </p:nvSpPr>
        <p:spPr/>
        <p:txBody>
          <a:bodyPr/>
          <a:lstStyle/>
          <a:p>
            <a:r>
              <a:rPr lang="en-US" dirty="0" smtClean="0"/>
              <a:t>1</a:t>
            </a:r>
            <a:r>
              <a:rPr lang="en-US" dirty="0"/>
              <a:t>.</a:t>
            </a:r>
            <a:r>
              <a:rPr lang="en-US" dirty="0" smtClean="0"/>
              <a:t>  </a:t>
            </a:r>
            <a:r>
              <a:rPr lang="en-US" dirty="0" smtClean="0">
                <a:solidFill>
                  <a:srgbClr val="FF0000"/>
                </a:solidFill>
              </a:rPr>
              <a:t>Historically</a:t>
            </a:r>
            <a:r>
              <a:rPr lang="en-US" dirty="0" smtClean="0"/>
              <a:t>,  Jesus died…</a:t>
            </a:r>
          </a:p>
          <a:p>
            <a:r>
              <a:rPr lang="en-US" dirty="0" smtClean="0"/>
              <a:t>Was buried…</a:t>
            </a:r>
          </a:p>
          <a:p>
            <a:r>
              <a:rPr lang="en-US" dirty="0" smtClean="0"/>
              <a:t>Was raised from the dead…”</a:t>
            </a:r>
          </a:p>
          <a:p>
            <a:r>
              <a:rPr lang="en-US" dirty="0" smtClean="0"/>
              <a:t>His death and resurrection are the basis for all the consequences that follow.</a:t>
            </a:r>
          </a:p>
          <a:p>
            <a:r>
              <a:rPr lang="en-US" dirty="0" smtClean="0"/>
              <a:t>Romans 6:4-10.  Five times His death and resurrection are referred to!!!!</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“BAPTIZED IN JESUS”</a:t>
            </a:r>
            <a:endParaRPr lang="en-US" dirty="0"/>
          </a:p>
        </p:txBody>
      </p:sp>
      <p:sp>
        <p:nvSpPr>
          <p:cNvPr id="3" name="Content Placeholder 2"/>
          <p:cNvSpPr>
            <a:spLocks noGrp="1"/>
          </p:cNvSpPr>
          <p:nvPr>
            <p:ph idx="1"/>
          </p:nvPr>
        </p:nvSpPr>
        <p:spPr/>
        <p:txBody>
          <a:bodyPr/>
          <a:lstStyle/>
          <a:p>
            <a:r>
              <a:rPr lang="en-US" dirty="0" smtClean="0"/>
              <a:t>2</a:t>
            </a:r>
            <a:r>
              <a:rPr lang="en-US" dirty="0"/>
              <a:t>.</a:t>
            </a:r>
            <a:r>
              <a:rPr lang="en-US" dirty="0" smtClean="0"/>
              <a:t> </a:t>
            </a:r>
            <a:r>
              <a:rPr lang="en-US" dirty="0" smtClean="0">
                <a:solidFill>
                  <a:srgbClr val="FF0000"/>
                </a:solidFill>
              </a:rPr>
              <a:t>Personally</a:t>
            </a:r>
            <a:r>
              <a:rPr lang="en-US" dirty="0" smtClean="0"/>
              <a:t>, when we trust Christ as our Savior we are baptized into His body by the Holy Spirit.</a:t>
            </a:r>
          </a:p>
          <a:p>
            <a:r>
              <a:rPr lang="en-US" dirty="0" smtClean="0"/>
              <a:t>“For we were all baptized by one Spirit into one body—whether Jews or Greeks, slave or free—and we were all given the one Spirit to drink.”    (1 Cor. 12:13)</a:t>
            </a:r>
          </a:p>
          <a:p>
            <a:r>
              <a:rPr lang="en-US" dirty="0" smtClean="0"/>
              <a:t>Spirit baptism not water baptism</a:t>
            </a:r>
            <a:r>
              <a:rPr lang="en-US" dirty="0" smtClean="0"/>
              <a:t>.  At salvation not </a:t>
            </a:r>
            <a:r>
              <a:rPr lang="en-US" smtClean="0"/>
              <a:t>some sort of 2</a:t>
            </a:r>
            <a:r>
              <a:rPr lang="en-US" baseline="30000" smtClean="0"/>
              <a:t>nd</a:t>
            </a:r>
            <a:r>
              <a:rPr lang="en-US" smtClean="0"/>
              <a:t> blessing.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“BAPTIZED IN JESUS”</a:t>
            </a:r>
            <a:endParaRPr lang="en-US" dirty="0"/>
          </a:p>
        </p:txBody>
      </p:sp>
      <p:sp>
        <p:nvSpPr>
          <p:cNvPr id="3" name="Content Placeholder 2"/>
          <p:cNvSpPr>
            <a:spLocks noGrp="1"/>
          </p:cNvSpPr>
          <p:nvPr>
            <p:ph idx="1"/>
          </p:nvPr>
        </p:nvSpPr>
        <p:spPr/>
        <p:txBody>
          <a:bodyPr/>
          <a:lstStyle/>
          <a:p>
            <a:r>
              <a:rPr lang="en-US" dirty="0" smtClean="0"/>
              <a:t>3.  </a:t>
            </a:r>
            <a:r>
              <a:rPr lang="en-US" dirty="0" smtClean="0">
                <a:solidFill>
                  <a:srgbClr val="FF0000"/>
                </a:solidFill>
              </a:rPr>
              <a:t>Illustrated</a:t>
            </a:r>
            <a:r>
              <a:rPr lang="en-US" dirty="0" smtClean="0"/>
              <a:t>:  The baptism of the Holy Spirit is </a:t>
            </a:r>
            <a:r>
              <a:rPr lang="en-US" dirty="0" smtClean="0">
                <a:solidFill>
                  <a:srgbClr val="FF0000"/>
                </a:solidFill>
              </a:rPr>
              <a:t>pictured</a:t>
            </a:r>
            <a:r>
              <a:rPr lang="en-US" dirty="0" smtClean="0"/>
              <a:t> in water baptism every time a believer is obedient to Jesus’ command to be baptized.  (Matt. 28:19)</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“BAPTIZED IN JESUS”</a:t>
            </a:r>
            <a:endParaRPr lang="en-US" dirty="0"/>
          </a:p>
        </p:txBody>
      </p:sp>
      <p:sp>
        <p:nvSpPr>
          <p:cNvPr id="3" name="Content Placeholder 2"/>
          <p:cNvSpPr>
            <a:spLocks noGrp="1"/>
          </p:cNvSpPr>
          <p:nvPr>
            <p:ph idx="1"/>
          </p:nvPr>
        </p:nvSpPr>
        <p:spPr/>
        <p:txBody>
          <a:bodyPr/>
          <a:lstStyle/>
          <a:p>
            <a:r>
              <a:rPr lang="en-US" dirty="0" smtClean="0"/>
              <a:t>4.  </a:t>
            </a:r>
            <a:r>
              <a:rPr lang="en-US" dirty="0" smtClean="0">
                <a:solidFill>
                  <a:srgbClr val="FF0000"/>
                </a:solidFill>
              </a:rPr>
              <a:t>Practically</a:t>
            </a:r>
            <a:r>
              <a:rPr lang="en-US" dirty="0" smtClean="0"/>
              <a:t>,  every day you need to “count yourselves dead to sin but alive to God in Christ Jesus.”  (Rom. 6:11)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Arial Black" pitchFamily="34" charset="0"/>
              </a:rPr>
              <a:t>What can Jesus do for me?</a:t>
            </a:r>
            <a:endParaRPr lang="en-US" dirty="0">
              <a:solidFill>
                <a:srgbClr val="FF0000"/>
              </a:solidFill>
              <a:latin typeface="Arial Black" pitchFamily="34" charset="0"/>
            </a:endParaRPr>
          </a:p>
        </p:txBody>
      </p:sp>
      <p:sp>
        <p:nvSpPr>
          <p:cNvPr id="3" name="Content Placeholder 2"/>
          <p:cNvSpPr>
            <a:spLocks noGrp="1"/>
          </p:cNvSpPr>
          <p:nvPr>
            <p:ph idx="1"/>
          </p:nvPr>
        </p:nvSpPr>
        <p:spPr>
          <a:ln>
            <a:solidFill>
              <a:schemeClr val="accent1"/>
            </a:solidFill>
          </a:ln>
        </p:spPr>
        <p:txBody>
          <a:bodyPr/>
          <a:lstStyle/>
          <a:p>
            <a:r>
              <a:rPr lang="en-US" dirty="0" smtClean="0"/>
              <a:t>1. He can </a:t>
            </a:r>
            <a:r>
              <a:rPr lang="en-US" dirty="0" smtClean="0">
                <a:solidFill>
                  <a:schemeClr val="accent2"/>
                </a:solidFill>
              </a:rPr>
              <a:t>give you life</a:t>
            </a:r>
            <a:r>
              <a:rPr lang="en-US" dirty="0" smtClean="0"/>
              <a:t>!!!!!  (Col.2:13)</a:t>
            </a:r>
          </a:p>
          <a:p>
            <a:r>
              <a:rPr lang="en-US" dirty="0" smtClean="0"/>
              <a:t>“God made you alive with Christ”  (NIV)</a:t>
            </a:r>
          </a:p>
          <a:p>
            <a:r>
              <a:rPr lang="en-US" dirty="0" smtClean="0"/>
              <a:t>“You…hath he quickened together with him”  (KJV)</a:t>
            </a:r>
          </a:p>
          <a:p>
            <a:r>
              <a:rPr lang="en-US" dirty="0" smtClean="0"/>
              <a:t>“He made you alive together with him”  (NASB)</a:t>
            </a:r>
          </a:p>
          <a:p>
            <a:r>
              <a:rPr lang="en-US" dirty="0" smtClean="0"/>
              <a:t>“He gave you a share in the very life of Christ”  (Living Bible)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 Charles Ryrie</a:t>
            </a:r>
            <a:endParaRPr lang="en-US" dirty="0"/>
          </a:p>
        </p:txBody>
      </p:sp>
      <p:sp>
        <p:nvSpPr>
          <p:cNvPr id="3" name="Content Placeholder 2"/>
          <p:cNvSpPr>
            <a:spLocks noGrp="1"/>
          </p:cNvSpPr>
          <p:nvPr>
            <p:ph idx="1"/>
          </p:nvPr>
        </p:nvSpPr>
        <p:spPr/>
        <p:txBody>
          <a:bodyPr/>
          <a:lstStyle/>
          <a:p>
            <a:r>
              <a:rPr lang="en-US" dirty="0" smtClean="0"/>
              <a:t>“Probably the most important doctrinal fact underpinning the spiritual life is the believer’s union with Christ.”</a:t>
            </a:r>
          </a:p>
          <a:p>
            <a:r>
              <a:rPr lang="en-US" dirty="0" smtClean="0"/>
              <a:t>“Therefore, if anyone is </a:t>
            </a:r>
            <a:r>
              <a:rPr lang="en-US" dirty="0" smtClean="0">
                <a:solidFill>
                  <a:srgbClr val="FF0000"/>
                </a:solidFill>
              </a:rPr>
              <a:t>in Christ</a:t>
            </a:r>
            <a:r>
              <a:rPr lang="en-US" dirty="0" smtClean="0"/>
              <a:t>, he is a new creation; the old has gone, the new has come!”   2 Cor. 5:17</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Bauhaus 93" pitchFamily="82" charset="0"/>
              </a:rPr>
              <a:t>What can Jesus do for me?</a:t>
            </a:r>
            <a:endParaRPr lang="en-US" dirty="0">
              <a:solidFill>
                <a:srgbClr val="FF0000"/>
              </a:solidFill>
              <a:latin typeface="Bauhaus 93" pitchFamily="82" charset="0"/>
            </a:endParaRPr>
          </a:p>
        </p:txBody>
      </p:sp>
      <p:sp>
        <p:nvSpPr>
          <p:cNvPr id="3" name="Content Placeholder 2"/>
          <p:cNvSpPr>
            <a:spLocks noGrp="1"/>
          </p:cNvSpPr>
          <p:nvPr>
            <p:ph idx="1"/>
          </p:nvPr>
        </p:nvSpPr>
        <p:spPr/>
        <p:txBody>
          <a:bodyPr>
            <a:normAutofit fontScale="92500" lnSpcReduction="20000"/>
          </a:bodyPr>
          <a:lstStyle/>
          <a:p>
            <a:r>
              <a:rPr lang="en-US" dirty="0" smtClean="0"/>
              <a:t>2.  He can </a:t>
            </a:r>
            <a:r>
              <a:rPr lang="en-US" dirty="0" smtClean="0">
                <a:solidFill>
                  <a:schemeClr val="accent2"/>
                </a:solidFill>
              </a:rPr>
              <a:t>forgive all your sins</a:t>
            </a:r>
            <a:r>
              <a:rPr lang="en-US" dirty="0" smtClean="0"/>
              <a:t>!!!!!  (Col.2:13), “He forgave us all our sins.”</a:t>
            </a:r>
          </a:p>
          <a:p>
            <a:endParaRPr lang="en-US" dirty="0" smtClean="0"/>
          </a:p>
          <a:p>
            <a:r>
              <a:rPr lang="en-US" dirty="0" smtClean="0"/>
              <a:t>“This is my blood of the covenant, which is poured out for many for the forgiveness of sins.” (Matt. 26:28)</a:t>
            </a:r>
          </a:p>
          <a:p>
            <a:r>
              <a:rPr lang="en-US" dirty="0" smtClean="0"/>
              <a:t>Forgive—”sending our sins away so that they are never to be found.”</a:t>
            </a:r>
          </a:p>
          <a:p>
            <a:r>
              <a:rPr lang="en-US" dirty="0" smtClean="0"/>
              <a:t>“As far as the east is from the west, so far has he removed our transgressions from us.”     (Ps. 103:12)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Bauhaus 93" pitchFamily="82" charset="0"/>
              </a:rPr>
              <a:t>What can Jesus do for me?</a:t>
            </a:r>
            <a:endParaRPr lang="en-US" dirty="0">
              <a:solidFill>
                <a:srgbClr val="FF0000"/>
              </a:solidFill>
              <a:latin typeface="Bauhaus 93" pitchFamily="82" charset="0"/>
            </a:endParaRPr>
          </a:p>
        </p:txBody>
      </p:sp>
      <p:sp>
        <p:nvSpPr>
          <p:cNvPr id="3" name="Content Placeholder 2"/>
          <p:cNvSpPr>
            <a:spLocks noGrp="1"/>
          </p:cNvSpPr>
          <p:nvPr>
            <p:ph idx="1"/>
          </p:nvPr>
        </p:nvSpPr>
        <p:spPr/>
        <p:txBody>
          <a:bodyPr>
            <a:normAutofit/>
          </a:bodyPr>
          <a:lstStyle/>
          <a:p>
            <a:r>
              <a:rPr lang="en-US" dirty="0" smtClean="0"/>
              <a:t>3.  Jesus can </a:t>
            </a:r>
            <a:r>
              <a:rPr lang="en-US" dirty="0" smtClean="0">
                <a:solidFill>
                  <a:schemeClr val="accent2"/>
                </a:solidFill>
              </a:rPr>
              <a:t>cancel your sin debt</a:t>
            </a:r>
            <a:r>
              <a:rPr lang="en-US" dirty="0" smtClean="0"/>
              <a:t>!!!!!! (Col.2:14)</a:t>
            </a:r>
          </a:p>
          <a:p>
            <a:endParaRPr lang="en-US" dirty="0" smtClean="0"/>
          </a:p>
          <a:p>
            <a:r>
              <a:rPr lang="en-US" dirty="0" smtClean="0"/>
              <a:t>“He canceled the written code”—the Mosaic law.</a:t>
            </a:r>
          </a:p>
          <a:p>
            <a:r>
              <a:rPr lang="en-US" dirty="0" smtClean="0"/>
              <a:t>“He took it away.”--He wiped it out, lit. erased it.</a:t>
            </a:r>
          </a:p>
          <a:p>
            <a:r>
              <a:rPr lang="en-US" dirty="0" smtClean="0"/>
              <a:t>“He nailed it to the cross”.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Bauhaus 93" pitchFamily="82" charset="0"/>
              </a:rPr>
              <a:t>What can Jesus do for me?</a:t>
            </a:r>
            <a:endParaRPr lang="en-US" dirty="0">
              <a:solidFill>
                <a:srgbClr val="FF0000"/>
              </a:solidFill>
              <a:latin typeface="Bauhaus 93" pitchFamily="82" charset="0"/>
            </a:endParaRPr>
          </a:p>
        </p:txBody>
      </p:sp>
      <p:sp>
        <p:nvSpPr>
          <p:cNvPr id="3" name="Content Placeholder 2"/>
          <p:cNvSpPr>
            <a:spLocks noGrp="1"/>
          </p:cNvSpPr>
          <p:nvPr>
            <p:ph idx="1"/>
          </p:nvPr>
        </p:nvSpPr>
        <p:spPr/>
        <p:txBody>
          <a:bodyPr>
            <a:normAutofit/>
          </a:bodyPr>
          <a:lstStyle/>
          <a:p>
            <a:r>
              <a:rPr lang="en-US" dirty="0" smtClean="0"/>
              <a:t>4.  Jesus can </a:t>
            </a:r>
            <a:r>
              <a:rPr lang="en-US" dirty="0" smtClean="0">
                <a:solidFill>
                  <a:schemeClr val="accent2"/>
                </a:solidFill>
              </a:rPr>
              <a:t>give you victory </a:t>
            </a:r>
            <a:r>
              <a:rPr lang="en-US" dirty="0" smtClean="0"/>
              <a:t>over evil !!!!!! (Col.2:15)</a:t>
            </a:r>
          </a:p>
          <a:p>
            <a:r>
              <a:rPr lang="en-US" dirty="0" smtClean="0"/>
              <a:t>“Triumphing over them by the cross.”</a:t>
            </a:r>
          </a:p>
          <a:p>
            <a:r>
              <a:rPr lang="en-US" dirty="0" smtClean="0"/>
              <a:t>Satan thought he had won when Christ died on the cross.</a:t>
            </a:r>
          </a:p>
          <a:p>
            <a:r>
              <a:rPr lang="en-US" dirty="0" smtClean="0"/>
              <a:t>But the cross of Christ was God’s instrument of defeating all foes.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1:19-21</a:t>
            </a:r>
            <a:endParaRPr lang="en-US" dirty="0"/>
          </a:p>
        </p:txBody>
      </p:sp>
      <p:sp>
        <p:nvSpPr>
          <p:cNvPr id="3" name="Content Placeholder 2"/>
          <p:cNvSpPr>
            <a:spLocks noGrp="1"/>
          </p:cNvSpPr>
          <p:nvPr>
            <p:ph idx="1"/>
          </p:nvPr>
        </p:nvSpPr>
        <p:spPr/>
        <p:txBody>
          <a:bodyPr/>
          <a:lstStyle/>
          <a:p>
            <a:r>
              <a:rPr lang="en-US" dirty="0" smtClean="0"/>
              <a:t>“That power is like the working of his mighty strength, which he exerted          </a:t>
            </a:r>
            <a:r>
              <a:rPr lang="en-US" dirty="0" smtClean="0">
                <a:solidFill>
                  <a:srgbClr val="FF0000"/>
                </a:solidFill>
              </a:rPr>
              <a:t>in</a:t>
            </a:r>
            <a:r>
              <a:rPr lang="en-US" dirty="0" smtClean="0"/>
              <a:t> </a:t>
            </a:r>
            <a:r>
              <a:rPr lang="en-US" dirty="0" smtClean="0">
                <a:solidFill>
                  <a:srgbClr val="FF0000"/>
                </a:solidFill>
              </a:rPr>
              <a:t>Christ</a:t>
            </a:r>
            <a:r>
              <a:rPr lang="en-US" dirty="0" smtClean="0"/>
              <a:t> when he raised him from the dead and seated him at his right hand in the heavenly realms, far above all rule and authority, power and dominion, and every title that can be given…”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8:37-39</a:t>
            </a:r>
            <a:endParaRPr lang="en-US" dirty="0"/>
          </a:p>
        </p:txBody>
      </p:sp>
      <p:sp>
        <p:nvSpPr>
          <p:cNvPr id="3" name="Content Placeholder 2"/>
          <p:cNvSpPr>
            <a:spLocks noGrp="1"/>
          </p:cNvSpPr>
          <p:nvPr>
            <p:ph idx="1"/>
          </p:nvPr>
        </p:nvSpPr>
        <p:spPr/>
        <p:txBody>
          <a:bodyPr/>
          <a:lstStyle/>
          <a:p>
            <a:r>
              <a:rPr lang="en-US" dirty="0" smtClean="0"/>
              <a:t>“No, in all these things we are more than conquerors through him who loved us.  For I am convinced that neither death nor life, neither angels nor demons, neither the present nor the future, nor any powers, neither height nor depth, nor anything else in all creation, will be able to separate us from the love of God that is </a:t>
            </a:r>
            <a:r>
              <a:rPr lang="en-US" dirty="0" smtClean="0">
                <a:solidFill>
                  <a:srgbClr val="FF0000"/>
                </a:solidFill>
              </a:rPr>
              <a:t>in Christ Jesus our Lord</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Bauhaus 93" pitchFamily="82" charset="0"/>
              </a:rPr>
              <a:t>What can Jesus do for me?</a:t>
            </a:r>
            <a:endParaRPr lang="en-US" dirty="0">
              <a:solidFill>
                <a:srgbClr val="FF0000"/>
              </a:solidFill>
              <a:latin typeface="Bauhaus 93" pitchFamily="82" charset="0"/>
            </a:endParaRPr>
          </a:p>
        </p:txBody>
      </p:sp>
      <p:sp>
        <p:nvSpPr>
          <p:cNvPr id="3" name="Content Placeholder 2"/>
          <p:cNvSpPr>
            <a:spLocks noGrp="1"/>
          </p:cNvSpPr>
          <p:nvPr>
            <p:ph idx="1"/>
          </p:nvPr>
        </p:nvSpPr>
        <p:spPr/>
        <p:txBody>
          <a:bodyPr>
            <a:normAutofit lnSpcReduction="10000"/>
          </a:bodyPr>
          <a:lstStyle/>
          <a:p>
            <a:r>
              <a:rPr lang="en-US" dirty="0" smtClean="0">
                <a:solidFill>
                  <a:schemeClr val="accent2"/>
                </a:solidFill>
              </a:rPr>
              <a:t>Only Jesus </a:t>
            </a:r>
            <a:r>
              <a:rPr lang="en-US" dirty="0" smtClean="0"/>
              <a:t>can do all of these things.</a:t>
            </a:r>
          </a:p>
          <a:p>
            <a:r>
              <a:rPr lang="en-US" dirty="0" smtClean="0"/>
              <a:t>He can give you</a:t>
            </a:r>
            <a:r>
              <a:rPr lang="en-US" dirty="0" smtClean="0">
                <a:solidFill>
                  <a:srgbClr val="FF0000"/>
                </a:solidFill>
              </a:rPr>
              <a:t> life</a:t>
            </a:r>
            <a:r>
              <a:rPr lang="en-US" dirty="0" smtClean="0"/>
              <a:t>.</a:t>
            </a:r>
          </a:p>
          <a:p>
            <a:r>
              <a:rPr lang="en-US" dirty="0" smtClean="0"/>
              <a:t>He can </a:t>
            </a:r>
            <a:r>
              <a:rPr lang="en-US" dirty="0" smtClean="0">
                <a:solidFill>
                  <a:srgbClr val="FF0000"/>
                </a:solidFill>
              </a:rPr>
              <a:t>forgive</a:t>
            </a:r>
            <a:r>
              <a:rPr lang="en-US" dirty="0" smtClean="0"/>
              <a:t> your sins.</a:t>
            </a:r>
          </a:p>
          <a:p>
            <a:r>
              <a:rPr lang="en-US" dirty="0" smtClean="0"/>
              <a:t>He can </a:t>
            </a:r>
            <a:r>
              <a:rPr lang="en-US" dirty="0" smtClean="0">
                <a:solidFill>
                  <a:srgbClr val="FF0000"/>
                </a:solidFill>
              </a:rPr>
              <a:t>cancel</a:t>
            </a:r>
            <a:r>
              <a:rPr lang="en-US" dirty="0" smtClean="0"/>
              <a:t> your sin debt.</a:t>
            </a:r>
          </a:p>
          <a:p>
            <a:r>
              <a:rPr lang="en-US" dirty="0" smtClean="0"/>
              <a:t>He can give you</a:t>
            </a:r>
            <a:r>
              <a:rPr lang="en-US" dirty="0" smtClean="0">
                <a:solidFill>
                  <a:srgbClr val="FF0000"/>
                </a:solidFill>
              </a:rPr>
              <a:t> victory.</a:t>
            </a:r>
          </a:p>
          <a:p>
            <a:endParaRPr lang="en-US" dirty="0" smtClean="0"/>
          </a:p>
          <a:p>
            <a:r>
              <a:rPr lang="en-US" dirty="0" smtClean="0"/>
              <a:t>“The wages of sin is death, but the gift of God is eternal life in Christ Jesus our Lord.”   (Romans 6:23)</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10:9-10</a:t>
            </a:r>
            <a:endParaRPr lang="en-US" dirty="0"/>
          </a:p>
        </p:txBody>
      </p:sp>
      <p:sp>
        <p:nvSpPr>
          <p:cNvPr id="3" name="Content Placeholder 2"/>
          <p:cNvSpPr>
            <a:spLocks noGrp="1"/>
          </p:cNvSpPr>
          <p:nvPr>
            <p:ph idx="1"/>
          </p:nvPr>
        </p:nvSpPr>
        <p:spPr/>
        <p:txBody>
          <a:bodyPr/>
          <a:lstStyle/>
          <a:p>
            <a:r>
              <a:rPr lang="en-US" dirty="0" smtClean="0"/>
              <a:t>“That if you confess with your mouth, “Jesus is Lord,” and believe in your heart that God raised him from the dead, you will be saved.  For it is with your heart that you believe and are justified, and it is with your mouth that you confess and are saved.”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CHRIST”</a:t>
            </a:r>
            <a:endParaRPr lang="en-US" dirty="0"/>
          </a:p>
        </p:txBody>
      </p:sp>
      <p:sp>
        <p:nvSpPr>
          <p:cNvPr id="3" name="Content Placeholder 2"/>
          <p:cNvSpPr>
            <a:spLocks noGrp="1"/>
          </p:cNvSpPr>
          <p:nvPr>
            <p:ph idx="1"/>
          </p:nvPr>
        </p:nvSpPr>
        <p:spPr/>
        <p:txBody>
          <a:bodyPr/>
          <a:lstStyle/>
          <a:p>
            <a:r>
              <a:rPr lang="en-US" dirty="0" smtClean="0"/>
              <a:t>John 14:20—”Because I live you will also live.  On that day you will realize that I am in my Father, and </a:t>
            </a:r>
            <a:r>
              <a:rPr lang="en-US" dirty="0" smtClean="0">
                <a:solidFill>
                  <a:srgbClr val="FF0000"/>
                </a:solidFill>
              </a:rPr>
              <a:t>you are in me, and I am in you</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CHRIST”</a:t>
            </a:r>
            <a:endParaRPr lang="en-US" dirty="0"/>
          </a:p>
        </p:txBody>
      </p:sp>
      <p:sp>
        <p:nvSpPr>
          <p:cNvPr id="3" name="Content Placeholder 2"/>
          <p:cNvSpPr>
            <a:spLocks noGrp="1"/>
          </p:cNvSpPr>
          <p:nvPr>
            <p:ph idx="1"/>
          </p:nvPr>
        </p:nvSpPr>
        <p:spPr/>
        <p:txBody>
          <a:bodyPr/>
          <a:lstStyle/>
          <a:p>
            <a:r>
              <a:rPr lang="en-US" dirty="0" smtClean="0"/>
              <a:t>Phil. 3:14—”I press on toward the goal the win the prize for which God has called me heavenward </a:t>
            </a:r>
            <a:r>
              <a:rPr lang="en-US" dirty="0" smtClean="0">
                <a:solidFill>
                  <a:srgbClr val="FF0000"/>
                </a:solidFill>
              </a:rPr>
              <a:t>in Christ Jesus</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CHRIST”</a:t>
            </a:r>
            <a:endParaRPr lang="en-US" dirty="0"/>
          </a:p>
        </p:txBody>
      </p:sp>
      <p:sp>
        <p:nvSpPr>
          <p:cNvPr id="3" name="Content Placeholder 2"/>
          <p:cNvSpPr>
            <a:spLocks noGrp="1"/>
          </p:cNvSpPr>
          <p:nvPr>
            <p:ph idx="1"/>
          </p:nvPr>
        </p:nvSpPr>
        <p:spPr/>
        <p:txBody>
          <a:bodyPr/>
          <a:lstStyle/>
          <a:p>
            <a:r>
              <a:rPr lang="en-US" dirty="0" smtClean="0"/>
              <a:t>Eph. 1:4—”For He chose us </a:t>
            </a:r>
            <a:r>
              <a:rPr lang="en-US" dirty="0" smtClean="0">
                <a:solidFill>
                  <a:srgbClr val="FF0000"/>
                </a:solidFill>
              </a:rPr>
              <a:t>in Him </a:t>
            </a:r>
            <a:r>
              <a:rPr lang="en-US" dirty="0" smtClean="0"/>
              <a:t>before the creation of the world to be holy and blameless in his sight.”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CHRIST”</a:t>
            </a:r>
            <a:endParaRPr lang="en-US" dirty="0"/>
          </a:p>
        </p:txBody>
      </p:sp>
      <p:sp>
        <p:nvSpPr>
          <p:cNvPr id="3" name="Content Placeholder 2"/>
          <p:cNvSpPr>
            <a:spLocks noGrp="1"/>
          </p:cNvSpPr>
          <p:nvPr>
            <p:ph idx="1"/>
          </p:nvPr>
        </p:nvSpPr>
        <p:spPr/>
        <p:txBody>
          <a:bodyPr/>
          <a:lstStyle/>
          <a:p>
            <a:r>
              <a:rPr lang="en-US" dirty="0" smtClean="0"/>
              <a:t>Eph. 1:7—”</a:t>
            </a:r>
            <a:r>
              <a:rPr lang="en-US" dirty="0" smtClean="0">
                <a:solidFill>
                  <a:srgbClr val="FF0000"/>
                </a:solidFill>
              </a:rPr>
              <a:t>In Him </a:t>
            </a:r>
            <a:r>
              <a:rPr lang="en-US" dirty="0" smtClean="0"/>
              <a:t>we have redemption through his blood, the forgiveness of sins…”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CHRIST”</a:t>
            </a:r>
            <a:endParaRPr lang="en-US" dirty="0"/>
          </a:p>
        </p:txBody>
      </p:sp>
      <p:sp>
        <p:nvSpPr>
          <p:cNvPr id="3" name="Content Placeholder 2"/>
          <p:cNvSpPr>
            <a:spLocks noGrp="1"/>
          </p:cNvSpPr>
          <p:nvPr>
            <p:ph idx="1"/>
          </p:nvPr>
        </p:nvSpPr>
        <p:spPr/>
        <p:txBody>
          <a:bodyPr/>
          <a:lstStyle/>
          <a:p>
            <a:r>
              <a:rPr lang="en-US" dirty="0" smtClean="0"/>
              <a:t>Rom. 3:24—”Being justified freely by his grace through the redemption that is </a:t>
            </a:r>
            <a:r>
              <a:rPr lang="en-US" dirty="0" smtClean="0">
                <a:solidFill>
                  <a:srgbClr val="FF0000"/>
                </a:solidFill>
              </a:rPr>
              <a:t>in Christ Jesus</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CHRIST”</a:t>
            </a:r>
            <a:endParaRPr lang="en-US" dirty="0"/>
          </a:p>
        </p:txBody>
      </p:sp>
      <p:sp>
        <p:nvSpPr>
          <p:cNvPr id="3" name="Content Placeholder 2"/>
          <p:cNvSpPr>
            <a:spLocks noGrp="1"/>
          </p:cNvSpPr>
          <p:nvPr>
            <p:ph idx="1"/>
          </p:nvPr>
        </p:nvSpPr>
        <p:spPr/>
        <p:txBody>
          <a:bodyPr/>
          <a:lstStyle/>
          <a:p>
            <a:r>
              <a:rPr lang="en-US" dirty="0" smtClean="0"/>
              <a:t>Rom. 8:1—”There is now no condemnation for those who are </a:t>
            </a:r>
            <a:r>
              <a:rPr lang="en-US" dirty="0" smtClean="0">
                <a:solidFill>
                  <a:srgbClr val="FF0000"/>
                </a:solidFill>
              </a:rPr>
              <a:t>in Christ Jesus</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CHRIST”</a:t>
            </a:r>
            <a:endParaRPr lang="en-US" dirty="0"/>
          </a:p>
        </p:txBody>
      </p:sp>
      <p:sp>
        <p:nvSpPr>
          <p:cNvPr id="3" name="Content Placeholder 2"/>
          <p:cNvSpPr>
            <a:spLocks noGrp="1"/>
          </p:cNvSpPr>
          <p:nvPr>
            <p:ph idx="1"/>
          </p:nvPr>
        </p:nvSpPr>
        <p:spPr/>
        <p:txBody>
          <a:bodyPr/>
          <a:lstStyle/>
          <a:p>
            <a:r>
              <a:rPr lang="en-US" dirty="0" smtClean="0"/>
              <a:t>Gal. 2:4—”…The freedom we have </a:t>
            </a:r>
            <a:r>
              <a:rPr lang="en-US" dirty="0" smtClean="0">
                <a:solidFill>
                  <a:srgbClr val="FF0000"/>
                </a:solidFill>
              </a:rPr>
              <a:t>in Christ Jesus</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309</TotalTime>
  <Words>1064</Words>
  <Application>Microsoft Office PowerPoint</Application>
  <PresentationFormat>On-screen Show (4:3)</PresentationFormat>
  <Paragraphs>80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Aspect</vt:lpstr>
      <vt:lpstr>UNITED WITH CHRIST</vt:lpstr>
      <vt:lpstr>Dr. Charles Ryrie</vt:lpstr>
      <vt:lpstr>“IN CHRIST”</vt:lpstr>
      <vt:lpstr>“IN CHRIST”</vt:lpstr>
      <vt:lpstr>“IN CHRIST”</vt:lpstr>
      <vt:lpstr>“IN CHRIST”</vt:lpstr>
      <vt:lpstr>“IN CHRIST”</vt:lpstr>
      <vt:lpstr>“IN CHRIST”</vt:lpstr>
      <vt:lpstr>“IN CHRIST”</vt:lpstr>
      <vt:lpstr>“IN CHRIST”</vt:lpstr>
      <vt:lpstr>“IN CHRIST”</vt:lpstr>
      <vt:lpstr>“IN CHRIST”</vt:lpstr>
      <vt:lpstr>ROMANS 6:1-11</vt:lpstr>
      <vt:lpstr>Dr. Charles Ryrie</vt:lpstr>
      <vt:lpstr>“BAPTIZED INTO JESUS”</vt:lpstr>
      <vt:lpstr>“BAPTIZED IN JESUS”</vt:lpstr>
      <vt:lpstr>“BAPTIZED IN JESUS”</vt:lpstr>
      <vt:lpstr>“BAPTIZED IN JESUS”</vt:lpstr>
      <vt:lpstr>What can Jesus do for me?</vt:lpstr>
      <vt:lpstr>What can Jesus do for me?</vt:lpstr>
      <vt:lpstr>What can Jesus do for me?</vt:lpstr>
      <vt:lpstr>What can Jesus do for me?</vt:lpstr>
      <vt:lpstr>Ephesians 1:19-21</vt:lpstr>
      <vt:lpstr>Romans 8:37-39</vt:lpstr>
      <vt:lpstr>What can Jesus do for me?</vt:lpstr>
      <vt:lpstr>Romans 10:9-10</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 WITH CHRIST</dc:title>
  <dc:creator>Steve</dc:creator>
  <cp:lastModifiedBy>SoundBooth</cp:lastModifiedBy>
  <cp:revision>32</cp:revision>
  <dcterms:created xsi:type="dcterms:W3CDTF">2017-02-15T17:55:12Z</dcterms:created>
  <dcterms:modified xsi:type="dcterms:W3CDTF">2017-02-16T17:52:33Z</dcterms:modified>
</cp:coreProperties>
</file>