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sldIdLst>
    <p:sldId id="256" r:id="rId2"/>
    <p:sldId id="257" r:id="rId3"/>
    <p:sldId id="262" r:id="rId4"/>
    <p:sldId id="258" r:id="rId5"/>
    <p:sldId id="259" r:id="rId6"/>
    <p:sldId id="260" r:id="rId7"/>
    <p:sldId id="261" r:id="rId8"/>
    <p:sldId id="263"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150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12872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75899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688465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359784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133248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494114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975048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6181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88579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61361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80104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2/25/2017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17122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2/25/2017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34034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2/25/2017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74088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45757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58184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2/25/2017</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06625327"/>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455878"/>
            <a:ext cx="6832468" cy="2262781"/>
          </a:xfrm>
        </p:spPr>
        <p:txBody>
          <a:bodyPr>
            <a:normAutofit/>
          </a:bodyPr>
          <a:lstStyle/>
          <a:p>
            <a:r>
              <a:rPr lang="en-US" dirty="0"/>
              <a:t>Is God In Our Plans? </a:t>
            </a:r>
            <a:endParaRPr lang="en-US" dirty="0"/>
          </a:p>
        </p:txBody>
      </p:sp>
      <p:sp>
        <p:nvSpPr>
          <p:cNvPr id="3" name="Subtitle 2"/>
          <p:cNvSpPr>
            <a:spLocks noGrp="1"/>
          </p:cNvSpPr>
          <p:nvPr>
            <p:ph type="subTitle" idx="1"/>
          </p:nvPr>
        </p:nvSpPr>
        <p:spPr>
          <a:xfrm>
            <a:off x="1942416" y="4718657"/>
            <a:ext cx="6600451" cy="1126283"/>
          </a:xfrm>
        </p:spPr>
        <p:txBody>
          <a:bodyPr/>
          <a:lstStyle/>
          <a:p>
            <a:r>
              <a:rPr lang="en-US" dirty="0"/>
              <a:t>(James 4:13-5:6)</a:t>
            </a:r>
            <a:endParaRPr lang="en-US" dirty="0"/>
          </a:p>
        </p:txBody>
      </p:sp>
    </p:spTree>
    <p:extLst>
      <p:ext uri="{BB962C8B-B14F-4D97-AF65-F5344CB8AC3E}">
        <p14:creationId xmlns:p14="http://schemas.microsoft.com/office/powerpoint/2010/main" val="26675728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34026" y="1437312"/>
            <a:ext cx="6591985" cy="4225255"/>
          </a:xfrm>
        </p:spPr>
        <p:txBody>
          <a:bodyPr>
            <a:noAutofit/>
          </a:bodyPr>
          <a:lstStyle/>
          <a:p>
            <a:r>
              <a:rPr lang="en-US" sz="3200" dirty="0"/>
              <a:t>Let’s compare the rich young ruler who was not willing to include God in the plans of his life (Matthew 19: 16-24) and the disciples of Jesus who had already included God in the plans of their lives (Matthew 19: 25-30)</a:t>
            </a:r>
            <a:endParaRPr lang="en-US" sz="3200" dirty="0"/>
          </a:p>
        </p:txBody>
      </p:sp>
    </p:spTree>
    <p:extLst>
      <p:ext uri="{BB962C8B-B14F-4D97-AF65-F5344CB8AC3E}">
        <p14:creationId xmlns:p14="http://schemas.microsoft.com/office/powerpoint/2010/main" val="2264891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(James 4:13, 15)</a:t>
            </a:r>
            <a:endParaRPr lang="en-US" dirty="0"/>
          </a:p>
        </p:txBody>
      </p:sp>
      <p:sp>
        <p:nvSpPr>
          <p:cNvPr id="3" name="Content Placeholder 2"/>
          <p:cNvSpPr>
            <a:spLocks noGrp="1"/>
          </p:cNvSpPr>
          <p:nvPr>
            <p:ph idx="1"/>
          </p:nvPr>
        </p:nvSpPr>
        <p:spPr>
          <a:xfrm>
            <a:off x="1945201" y="1638648"/>
            <a:ext cx="6591985" cy="4242033"/>
          </a:xfrm>
        </p:spPr>
        <p:txBody>
          <a:bodyPr>
            <a:normAutofit/>
          </a:bodyPr>
          <a:lstStyle/>
          <a:p>
            <a:r>
              <a:rPr lang="en-US" sz="3200" dirty="0"/>
              <a:t>Go to now, ye that say, Today or tomorrow, we will go into such a city , and continue there a year, and buy and sell, and get gain;…For that ye ought to say, If the Lord will, we shall live, and do this, or that</a:t>
            </a:r>
            <a:endParaRPr lang="en-US" sz="3200" dirty="0"/>
          </a:p>
        </p:txBody>
      </p:sp>
    </p:spTree>
    <p:extLst>
      <p:ext uri="{BB962C8B-B14F-4D97-AF65-F5344CB8AC3E}">
        <p14:creationId xmlns:p14="http://schemas.microsoft.com/office/powerpoint/2010/main" val="2161060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92572" y="511728"/>
            <a:ext cx="7617203" cy="6107186"/>
          </a:xfrm>
        </p:spPr>
        <p:txBody>
          <a:bodyPr>
            <a:normAutofit lnSpcReduction="10000"/>
          </a:bodyPr>
          <a:lstStyle/>
          <a:p>
            <a:r>
              <a:rPr lang="en-US" sz="3200" dirty="0"/>
              <a:t>Many times in our lives we don’t include God in our plans. </a:t>
            </a:r>
          </a:p>
          <a:p>
            <a:r>
              <a:rPr lang="en-US" sz="3200" dirty="0"/>
              <a:t>The writer James indicates an examination of the way that we live our lives to determine the answer to the question Is God in our Plans? </a:t>
            </a:r>
          </a:p>
          <a:p>
            <a:r>
              <a:rPr lang="en-US" sz="3200" dirty="0"/>
              <a:t>He asked a question What is your life? Life with God or life without God will define the way we live our lives. Through our personal decisions, business deals, life actions, and our response to others </a:t>
            </a:r>
            <a:endParaRPr lang="en-US" sz="3200" dirty="0"/>
          </a:p>
        </p:txBody>
      </p:sp>
    </p:spTree>
    <p:extLst>
      <p:ext uri="{BB962C8B-B14F-4D97-AF65-F5344CB8AC3E}">
        <p14:creationId xmlns:p14="http://schemas.microsoft.com/office/powerpoint/2010/main" val="220293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Do our personal decisions include God?</a:t>
            </a:r>
            <a:endParaRPr lang="en-US" dirty="0"/>
          </a:p>
        </p:txBody>
      </p:sp>
      <p:sp>
        <p:nvSpPr>
          <p:cNvPr id="3" name="Content Placeholder 2"/>
          <p:cNvSpPr>
            <a:spLocks noGrp="1"/>
          </p:cNvSpPr>
          <p:nvPr>
            <p:ph idx="1"/>
          </p:nvPr>
        </p:nvSpPr>
        <p:spPr/>
        <p:txBody>
          <a:bodyPr>
            <a:normAutofit/>
          </a:bodyPr>
          <a:lstStyle/>
          <a:p>
            <a:r>
              <a:rPr lang="en-US" sz="3200" dirty="0"/>
              <a:t>Go to now, ye that say, Today or tomorrow, I will go into such a city, and continue there a year (James 4:13a)</a:t>
            </a:r>
            <a:endParaRPr lang="en-US" sz="3200" dirty="0"/>
          </a:p>
        </p:txBody>
      </p:sp>
    </p:spTree>
    <p:extLst>
      <p:ext uri="{BB962C8B-B14F-4D97-AF65-F5344CB8AC3E}">
        <p14:creationId xmlns:p14="http://schemas.microsoft.com/office/powerpoint/2010/main" val="491430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Do our business decisions include God?</a:t>
            </a:r>
            <a:endParaRPr lang="en-US" dirty="0"/>
          </a:p>
        </p:txBody>
      </p:sp>
      <p:sp>
        <p:nvSpPr>
          <p:cNvPr id="3" name="Content Placeholder 2"/>
          <p:cNvSpPr>
            <a:spLocks noGrp="1"/>
          </p:cNvSpPr>
          <p:nvPr>
            <p:ph idx="1"/>
          </p:nvPr>
        </p:nvSpPr>
        <p:spPr/>
        <p:txBody>
          <a:bodyPr>
            <a:normAutofit/>
          </a:bodyPr>
          <a:lstStyle/>
          <a:p>
            <a:r>
              <a:rPr lang="en-US" sz="3200" dirty="0"/>
              <a:t>And buy and sell, and get gain (James 4:13b)</a:t>
            </a:r>
            <a:endParaRPr lang="en-US" sz="3200" dirty="0"/>
          </a:p>
        </p:txBody>
      </p:sp>
    </p:spTree>
    <p:extLst>
      <p:ext uri="{BB962C8B-B14F-4D97-AF65-F5344CB8AC3E}">
        <p14:creationId xmlns:p14="http://schemas.microsoft.com/office/powerpoint/2010/main" val="1131494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Do our life action decisions include God?</a:t>
            </a:r>
            <a:endParaRPr lang="en-US" dirty="0"/>
          </a:p>
        </p:txBody>
      </p:sp>
      <p:sp>
        <p:nvSpPr>
          <p:cNvPr id="3" name="Content Placeholder 2"/>
          <p:cNvSpPr>
            <a:spLocks noGrp="1"/>
          </p:cNvSpPr>
          <p:nvPr>
            <p:ph idx="1"/>
          </p:nvPr>
        </p:nvSpPr>
        <p:spPr/>
        <p:txBody>
          <a:bodyPr>
            <a:normAutofit/>
          </a:bodyPr>
          <a:lstStyle/>
          <a:p>
            <a:r>
              <a:rPr lang="en-US" sz="3200" dirty="0"/>
              <a:t>…we shall live, and do this or that (James 4:15)</a:t>
            </a:r>
            <a:endParaRPr lang="en-US" sz="3200" dirty="0"/>
          </a:p>
        </p:txBody>
      </p:sp>
    </p:spTree>
    <p:extLst>
      <p:ext uri="{BB962C8B-B14F-4D97-AF65-F5344CB8AC3E}">
        <p14:creationId xmlns:p14="http://schemas.microsoft.com/office/powerpoint/2010/main" val="3355518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Do our relationship decisions include God?</a:t>
            </a:r>
            <a:endParaRPr lang="en-US" dirty="0"/>
          </a:p>
        </p:txBody>
      </p:sp>
      <p:sp>
        <p:nvSpPr>
          <p:cNvPr id="3" name="Content Placeholder 2"/>
          <p:cNvSpPr>
            <a:spLocks noGrp="1"/>
          </p:cNvSpPr>
          <p:nvPr>
            <p:ph idx="1"/>
          </p:nvPr>
        </p:nvSpPr>
        <p:spPr>
          <a:xfrm>
            <a:off x="1942415" y="2133599"/>
            <a:ext cx="6591985" cy="4443370"/>
          </a:xfrm>
        </p:spPr>
        <p:txBody>
          <a:bodyPr>
            <a:normAutofit/>
          </a:bodyPr>
          <a:lstStyle/>
          <a:p>
            <a:r>
              <a:rPr lang="en-US" sz="3200" dirty="0"/>
              <a:t>Behold, the hire of the laborers who have reaped down your fields, which is by you kept back by fraud, </a:t>
            </a:r>
            <a:r>
              <a:rPr lang="en-US" sz="3200" dirty="0" err="1"/>
              <a:t>crieth</a:t>
            </a:r>
            <a:r>
              <a:rPr lang="en-US" sz="3200" dirty="0"/>
              <a:t>: and the cries of them that have reaped are entered into the ears of the Lord of Sabaoth (James 5:4)</a:t>
            </a:r>
            <a:endParaRPr lang="en-US" sz="3200" dirty="0"/>
          </a:p>
        </p:txBody>
      </p:sp>
    </p:spTree>
    <p:extLst>
      <p:ext uri="{BB962C8B-B14F-4D97-AF65-F5344CB8AC3E}">
        <p14:creationId xmlns:p14="http://schemas.microsoft.com/office/powerpoint/2010/main" val="738454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589443" y="397608"/>
            <a:ext cx="2626799" cy="634239"/>
          </a:xfrm>
        </p:spPr>
        <p:txBody>
          <a:bodyPr>
            <a:normAutofit fontScale="90000"/>
          </a:bodyPr>
          <a:lstStyle/>
          <a:p>
            <a:r>
              <a:rPr lang="en-US" dirty="0"/>
              <a:t>What is life? </a:t>
            </a:r>
            <a:br>
              <a:rPr lang="en-US" dirty="0"/>
            </a:br>
            <a:endParaRPr lang="en-US" dirty="0"/>
          </a:p>
        </p:txBody>
      </p:sp>
      <p:sp>
        <p:nvSpPr>
          <p:cNvPr id="3" name="Content Placeholder 2"/>
          <p:cNvSpPr>
            <a:spLocks noGrp="1"/>
          </p:cNvSpPr>
          <p:nvPr>
            <p:ph idx="1"/>
          </p:nvPr>
        </p:nvSpPr>
        <p:spPr>
          <a:xfrm>
            <a:off x="1593909" y="1258348"/>
            <a:ext cx="7550092" cy="5599651"/>
          </a:xfrm>
        </p:spPr>
        <p:txBody>
          <a:bodyPr>
            <a:noAutofit/>
          </a:bodyPr>
          <a:lstStyle/>
          <a:p>
            <a:r>
              <a:rPr lang="en-US" sz="3200" dirty="0"/>
              <a:t>Jesus said the one who keeps his life shall lose it but the one who loses his life shall keep it. </a:t>
            </a:r>
          </a:p>
        </p:txBody>
      </p:sp>
    </p:spTree>
    <p:extLst>
      <p:ext uri="{BB962C8B-B14F-4D97-AF65-F5344CB8AC3E}">
        <p14:creationId xmlns:p14="http://schemas.microsoft.com/office/powerpoint/2010/main" val="2060367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82955" y="322107"/>
            <a:ext cx="4572000" cy="634239"/>
          </a:xfrm>
        </p:spPr>
        <p:txBody>
          <a:bodyPr>
            <a:normAutofit fontScale="90000"/>
          </a:bodyPr>
          <a:lstStyle/>
          <a:p>
            <a:r>
              <a:rPr lang="en-US" dirty="0"/>
              <a:t>Is God in our plans?</a:t>
            </a:r>
            <a:br>
              <a:rPr lang="en-US" dirty="0"/>
            </a:br>
            <a:endParaRPr lang="en-US" dirty="0"/>
          </a:p>
        </p:txBody>
      </p:sp>
      <p:sp>
        <p:nvSpPr>
          <p:cNvPr id="3" name="Content Placeholder 2"/>
          <p:cNvSpPr>
            <a:spLocks noGrp="1"/>
          </p:cNvSpPr>
          <p:nvPr>
            <p:ph idx="1"/>
          </p:nvPr>
        </p:nvSpPr>
        <p:spPr>
          <a:xfrm>
            <a:off x="1593909" y="1258348"/>
            <a:ext cx="7550092" cy="5599651"/>
          </a:xfrm>
        </p:spPr>
        <p:txBody>
          <a:bodyPr>
            <a:noAutofit/>
          </a:bodyPr>
          <a:lstStyle/>
          <a:p>
            <a:r>
              <a:rPr lang="en-US" sz="3200" dirty="0"/>
              <a:t>We begin to include God in our plans when we accept his purpose for our lives through Christ and receive His redemption.</a:t>
            </a:r>
          </a:p>
          <a:p>
            <a:r>
              <a:rPr lang="en-US" sz="3200" dirty="0"/>
              <a:t>We continue when we submit ourselves to Him in all areas of our lives.</a:t>
            </a:r>
          </a:p>
        </p:txBody>
      </p:sp>
    </p:spTree>
    <p:extLst>
      <p:ext uri="{BB962C8B-B14F-4D97-AF65-F5344CB8AC3E}">
        <p14:creationId xmlns:p14="http://schemas.microsoft.com/office/powerpoint/2010/main" val="145609462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38</TotalTime>
  <Words>402</Words>
  <Application>Microsoft Office PowerPoint</Application>
  <PresentationFormat>On-screen Show (4:3)</PresentationFormat>
  <Paragraphs>21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Wisp</vt:lpstr>
      <vt:lpstr>Is God In Our Plans? </vt:lpstr>
      <vt:lpstr>(James 4:13, 15)</vt:lpstr>
      <vt:lpstr>PowerPoint Presentation</vt:lpstr>
      <vt:lpstr>Do our personal decisions include God?</vt:lpstr>
      <vt:lpstr>Do our business decisions include God?</vt:lpstr>
      <vt:lpstr>Do our life action decisions include God?</vt:lpstr>
      <vt:lpstr>Do our relationship decisions include God?</vt:lpstr>
      <vt:lpstr>What is life?  </vt:lpstr>
      <vt:lpstr>Is God in our plans?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God In Our Plans? </dc:title>
  <dc:creator>Andrew Wagner</dc:creator>
  <cp:lastModifiedBy>Andrew Wagner</cp:lastModifiedBy>
  <cp:revision>6</cp:revision>
  <dcterms:created xsi:type="dcterms:W3CDTF">2017-02-26T01:34:08Z</dcterms:created>
  <dcterms:modified xsi:type="dcterms:W3CDTF">2017-02-26T02:12:09Z</dcterms:modified>
</cp:coreProperties>
</file>