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4.xml" ContentType="application/vnd.openxmlformats-officedocument.drawingml.chart+xml"/>
  <Override PartName="/ppt/drawings/drawing3.xml" ContentType="application/vnd.openxmlformats-officedocument.drawingml.chartshape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5.xml" ContentType="application/vnd.openxmlformats-officedocument.drawingml.chart+xml"/>
  <Override PartName="/ppt/drawings/drawing4.xml" ContentType="application/vnd.openxmlformats-officedocument.drawingml.chartshape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6.xml" ContentType="application/vnd.openxmlformats-officedocument.drawingml.chart+xml"/>
  <Override PartName="/ppt/charts/chart7.xml" ContentType="application/vnd.openxmlformats-officedocument.drawingml.chart+xml"/>
  <Override PartName="/ppt/drawings/drawing5.xml" ContentType="application/vnd.openxmlformats-officedocument.drawingml.chartshape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8.xml" ContentType="application/vnd.openxmlformats-officedocument.drawingml.chart+xml"/>
  <Override PartName="/ppt/drawings/drawing6.xml" ContentType="application/vnd.openxmlformats-officedocument.drawingml.chartshape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8" r:id="rId3"/>
    <p:sldId id="275" r:id="rId4"/>
    <p:sldId id="270" r:id="rId5"/>
    <p:sldId id="273" r:id="rId6"/>
    <p:sldId id="259" r:id="rId7"/>
    <p:sldId id="279" r:id="rId8"/>
    <p:sldId id="260" r:id="rId9"/>
    <p:sldId id="261" r:id="rId10"/>
    <p:sldId id="262" r:id="rId11"/>
    <p:sldId id="264" r:id="rId12"/>
    <p:sldId id="263" r:id="rId13"/>
    <p:sldId id="271" r:id="rId14"/>
    <p:sldId id="276" r:id="rId15"/>
    <p:sldId id="277" r:id="rId16"/>
    <p:sldId id="274" r:id="rId17"/>
    <p:sldId id="267"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6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c:v>
                </c:pt>
                <c:pt idx="2">
                  <c:v>0</c:v>
                </c:pt>
                <c:pt idx="3">
                  <c:v>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F627E5FA-9E2E-43E6-A7F3-5BAC3BBCFEBE}" type="presOf" srcId="{05A89BA5-DF2B-4206-9702-B02125F1A2C4}" destId="{9BF8304C-777C-44C8-BA86-0F4F6CA0218F}" srcOrd="0" destOrd="0" presId="urn:microsoft.com/office/officeart/2005/8/layout/cycle2"/>
    <dgm:cxn modelId="{8959C899-D1E3-425A-917F-B2EEBAB80D5E}" type="presOf" srcId="{EF4C720E-D9F0-4941-BF08-678969A1ADD3}" destId="{32EC1FE4-DCE2-4FAF-9178-1B28FFEF7761}" srcOrd="1" destOrd="0" presId="urn:microsoft.com/office/officeart/2005/8/layout/cycle2"/>
    <dgm:cxn modelId="{E447F869-FBEA-4824-833A-2EEE422698D0}" type="presOf" srcId="{EF4C720E-D9F0-4941-BF08-678969A1ADD3}" destId="{E93358C3-D838-4B35-A145-5389B17C199C}" srcOrd="0" destOrd="0" presId="urn:microsoft.com/office/officeart/2005/8/layout/cycle2"/>
    <dgm:cxn modelId="{8677C32C-2AB2-418C-A5F4-FAB60479C593}" type="presOf" srcId="{EBAF4C26-3A4C-4C6C-B766-B59E86936EF1}" destId="{B90F1DD6-45C4-4B4B-9AE8-A1A2D15EC793}" srcOrd="0" destOrd="0" presId="urn:microsoft.com/office/officeart/2005/8/layout/cycle2"/>
    <dgm:cxn modelId="{3E08669D-E57E-4511-80DA-FCE78E203588}" type="presOf" srcId="{EEAA3900-1B02-4664-B284-3C3A0AC2EAF4}" destId="{858CEC34-C8A9-444B-B5DB-4668FD906E3B}" srcOrd="0" destOrd="0" presId="urn:microsoft.com/office/officeart/2005/8/layout/cycle2"/>
    <dgm:cxn modelId="{4826870E-E074-4823-9066-9E63B33B558D}" type="presOf" srcId="{E6A59525-6668-45AA-A8D2-CCFF68B7BF73}" destId="{375D2EC7-C078-4601-A459-686C6842B697}" srcOrd="0"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3D029F26-94DA-48B7-9125-D073F2D9DD82}" type="presOf" srcId="{6EF61F3D-ACFB-4C8B-B8EA-439E91B0A8A7}" destId="{E807557F-3D6B-4E8E-8141-EB000B4BA97C}" srcOrd="0" destOrd="0" presId="urn:microsoft.com/office/officeart/2005/8/layout/cycle2"/>
    <dgm:cxn modelId="{1691D01B-9A55-49E7-8FC2-D15FAA3D3960}" type="presOf" srcId="{066A3411-51ED-4DB4-8CB3-979ADF298A88}" destId="{E1E0204C-5C96-41C0-A5C0-D99F9B8EB721}" srcOrd="1" destOrd="0" presId="urn:microsoft.com/office/officeart/2005/8/layout/cycle2"/>
    <dgm:cxn modelId="{131C2E6B-43BE-4B3C-8776-A5C21531D181}" type="presOf" srcId="{066A3411-51ED-4DB4-8CB3-979ADF298A88}" destId="{5FE38DDE-BF54-4035-9374-94BF8D5F5709}" srcOrd="0" destOrd="0" presId="urn:microsoft.com/office/officeart/2005/8/layout/cycle2"/>
    <dgm:cxn modelId="{96058708-F743-4504-B01F-EF8CFC1C09D6}" type="presOf" srcId="{8143B943-38B0-492B-BFC9-FE42F035DF19}" destId="{61624D68-B5CC-493A-BF90-45E9FA41775E}" srcOrd="0" destOrd="0" presId="urn:microsoft.com/office/officeart/2005/8/layout/cycle2"/>
    <dgm:cxn modelId="{1B89A2C3-6F51-46D8-A584-5840E2E59558}" type="presOf" srcId="{6EF61F3D-ACFB-4C8B-B8EA-439E91B0A8A7}" destId="{FCEAE964-56DB-4469-855B-EB384CBA2321}" srcOrd="1" destOrd="0" presId="urn:microsoft.com/office/officeart/2005/8/layout/cycle2"/>
    <dgm:cxn modelId="{5705F3F8-C27A-4AA8-9B79-63F54A308E35}" type="presOf" srcId="{6FB55966-3D72-4C21-887E-2F4EF2BE2217}" destId="{BB826061-BCFD-40DD-8278-3BD56E9F1472}" srcOrd="0"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3C36C2D6-A1DE-4F24-875D-FC6BAB6E2E9A}" type="presOf" srcId="{E6A59525-6668-45AA-A8D2-CCFF68B7BF73}" destId="{C1C2C023-7F95-4CA7-90F3-0797AFE02E23}" srcOrd="1" destOrd="0" presId="urn:microsoft.com/office/officeart/2005/8/layout/cycle2"/>
    <dgm:cxn modelId="{8FB2C502-BE54-491F-AC23-09F7CF5E3581}" type="presOf" srcId="{EBAF4C26-3A4C-4C6C-B766-B59E86936EF1}" destId="{0C029E3C-5648-422D-B779-118800AD2EB7}" srcOrd="1" destOrd="0" presId="urn:microsoft.com/office/officeart/2005/8/layout/cycle2"/>
    <dgm:cxn modelId="{9A892847-7762-4F73-B653-F264A79E8635}" type="presOf" srcId="{EBE3192A-00C8-4728-8514-70A0A5DC7A59}" destId="{EE7117AF-D7BB-4E03-8E88-4DCCD54D3FCA}" srcOrd="0" destOrd="0" presId="urn:microsoft.com/office/officeart/2005/8/layout/cycle2"/>
    <dgm:cxn modelId="{7BBE9EC0-49F1-44A7-AEB3-2D7955E2900A}" srcId="{B47C6393-797C-40B5-8A03-7935C87F617D}" destId="{6FB55966-3D72-4C21-887E-2F4EF2BE2217}" srcOrd="1" destOrd="0" parTransId="{F474F7CC-DE55-4267-BFC1-C90FC557A50B}" sibTransId="{EF4C720E-D9F0-4941-BF08-678969A1ADD3}"/>
    <dgm:cxn modelId="{B5C91A06-042B-4FF0-A3A4-4C5C97026551}" srcId="{B47C6393-797C-40B5-8A03-7935C87F617D}" destId="{8143B943-38B0-492B-BFC9-FE42F035DF19}" srcOrd="4" destOrd="0" parTransId="{AF507D6E-EF64-40FC-9A36-161810964407}" sibTransId="{EBAF4C26-3A4C-4C6C-B766-B59E86936EF1}"/>
    <dgm:cxn modelId="{21226E2D-FCF1-442F-91D8-178C51B3A6E8}" type="presOf" srcId="{B47C6393-797C-40B5-8A03-7935C87F617D}" destId="{F7DEF2F1-E176-4F0B-A8CA-8E1FC90880FE}" srcOrd="0" destOrd="0" presId="urn:microsoft.com/office/officeart/2005/8/layout/cycle2"/>
    <dgm:cxn modelId="{76CC71B4-2FBF-403D-A865-E3F79BE3932B}" srcId="{B47C6393-797C-40B5-8A03-7935C87F617D}" destId="{EBE3192A-00C8-4728-8514-70A0A5DC7A59}" srcOrd="3" destOrd="0" parTransId="{35EA8A22-841A-48D9-A6C4-D24C4579C8B3}" sibTransId="{E6A59525-6668-45AA-A8D2-CCFF68B7BF73}"/>
    <dgm:cxn modelId="{AD66BBE9-68DA-4C4D-B71D-07ABCE72BCB7}" type="presParOf" srcId="{F7DEF2F1-E176-4F0B-A8CA-8E1FC90880FE}" destId="{858CEC34-C8A9-444B-B5DB-4668FD906E3B}" srcOrd="0" destOrd="0" presId="urn:microsoft.com/office/officeart/2005/8/layout/cycle2"/>
    <dgm:cxn modelId="{565869AB-AFF1-4FFE-8243-8771D6F24916}" type="presParOf" srcId="{F7DEF2F1-E176-4F0B-A8CA-8E1FC90880FE}" destId="{E807557F-3D6B-4E8E-8141-EB000B4BA97C}" srcOrd="1" destOrd="0" presId="urn:microsoft.com/office/officeart/2005/8/layout/cycle2"/>
    <dgm:cxn modelId="{7C16E2C2-CC42-4EE7-83B7-E3431B291358}" type="presParOf" srcId="{E807557F-3D6B-4E8E-8141-EB000B4BA97C}" destId="{FCEAE964-56DB-4469-855B-EB384CBA2321}" srcOrd="0" destOrd="0" presId="urn:microsoft.com/office/officeart/2005/8/layout/cycle2"/>
    <dgm:cxn modelId="{A6CE7353-0FCA-48EE-A08A-64014B03F981}" type="presParOf" srcId="{F7DEF2F1-E176-4F0B-A8CA-8E1FC90880FE}" destId="{BB826061-BCFD-40DD-8278-3BD56E9F1472}" srcOrd="2" destOrd="0" presId="urn:microsoft.com/office/officeart/2005/8/layout/cycle2"/>
    <dgm:cxn modelId="{3137B59D-D929-42DC-89CA-5B25D8AA4C4C}" type="presParOf" srcId="{F7DEF2F1-E176-4F0B-A8CA-8E1FC90880FE}" destId="{E93358C3-D838-4B35-A145-5389B17C199C}" srcOrd="3" destOrd="0" presId="urn:microsoft.com/office/officeart/2005/8/layout/cycle2"/>
    <dgm:cxn modelId="{B370C0B6-DC2A-4116-9E66-6DC31B2CC82A}" type="presParOf" srcId="{E93358C3-D838-4B35-A145-5389B17C199C}" destId="{32EC1FE4-DCE2-4FAF-9178-1B28FFEF7761}" srcOrd="0" destOrd="0" presId="urn:microsoft.com/office/officeart/2005/8/layout/cycle2"/>
    <dgm:cxn modelId="{A2C3A426-12B6-41A9-885C-8109FA5330EC}" type="presParOf" srcId="{F7DEF2F1-E176-4F0B-A8CA-8E1FC90880FE}" destId="{9BF8304C-777C-44C8-BA86-0F4F6CA0218F}" srcOrd="4" destOrd="0" presId="urn:microsoft.com/office/officeart/2005/8/layout/cycle2"/>
    <dgm:cxn modelId="{4DE0A46B-8BD2-4D6D-986B-3169C8E4CCFD}" type="presParOf" srcId="{F7DEF2F1-E176-4F0B-A8CA-8E1FC90880FE}" destId="{5FE38DDE-BF54-4035-9374-94BF8D5F5709}" srcOrd="5" destOrd="0" presId="urn:microsoft.com/office/officeart/2005/8/layout/cycle2"/>
    <dgm:cxn modelId="{43B611CA-8BEA-4FBE-88F0-B7A8A897B93A}" type="presParOf" srcId="{5FE38DDE-BF54-4035-9374-94BF8D5F5709}" destId="{E1E0204C-5C96-41C0-A5C0-D99F9B8EB721}" srcOrd="0" destOrd="0" presId="urn:microsoft.com/office/officeart/2005/8/layout/cycle2"/>
    <dgm:cxn modelId="{07D3C6D2-B284-481F-B14B-5631D77CCB99}" type="presParOf" srcId="{F7DEF2F1-E176-4F0B-A8CA-8E1FC90880FE}" destId="{EE7117AF-D7BB-4E03-8E88-4DCCD54D3FCA}" srcOrd="6" destOrd="0" presId="urn:microsoft.com/office/officeart/2005/8/layout/cycle2"/>
    <dgm:cxn modelId="{7EF05EF7-94A3-48CD-A2EF-CBE6AACE612E}" type="presParOf" srcId="{F7DEF2F1-E176-4F0B-A8CA-8E1FC90880FE}" destId="{375D2EC7-C078-4601-A459-686C6842B697}" srcOrd="7" destOrd="0" presId="urn:microsoft.com/office/officeart/2005/8/layout/cycle2"/>
    <dgm:cxn modelId="{75FB97B4-9F5A-4B62-AEC7-CD2D3C907F98}" type="presParOf" srcId="{375D2EC7-C078-4601-A459-686C6842B697}" destId="{C1C2C023-7F95-4CA7-90F3-0797AFE02E23}" srcOrd="0" destOrd="0" presId="urn:microsoft.com/office/officeart/2005/8/layout/cycle2"/>
    <dgm:cxn modelId="{3ECE250E-529E-4FD1-9B66-A6A8A813E80A}" type="presParOf" srcId="{F7DEF2F1-E176-4F0B-A8CA-8E1FC90880FE}" destId="{61624D68-B5CC-493A-BF90-45E9FA41775E}" srcOrd="8" destOrd="0" presId="urn:microsoft.com/office/officeart/2005/8/layout/cycle2"/>
    <dgm:cxn modelId="{6FC95720-15B3-4AE0-B8CD-ADE3EEAC82BD}" type="presParOf" srcId="{F7DEF2F1-E176-4F0B-A8CA-8E1FC90880FE}" destId="{B90F1DD6-45C4-4B4B-9AE8-A1A2D15EC793}" srcOrd="9" destOrd="0" presId="urn:microsoft.com/office/officeart/2005/8/layout/cycle2"/>
    <dgm:cxn modelId="{1206E307-3A81-4333-B898-2AF25D5A7EF0}"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DBA7E1CE-479E-4027-AEF6-AF7CA41C885C}" type="presOf" srcId="{EBE3192A-00C8-4728-8514-70A0A5DC7A59}" destId="{EE7117AF-D7BB-4E03-8E88-4DCCD54D3FCA}" srcOrd="0" destOrd="0" presId="urn:microsoft.com/office/officeart/2005/8/layout/cycle2"/>
    <dgm:cxn modelId="{D4D53892-36FE-43F6-A43E-A71F454331EB}" type="presOf" srcId="{B47C6393-797C-40B5-8A03-7935C87F617D}" destId="{F7DEF2F1-E176-4F0B-A8CA-8E1FC90880FE}" srcOrd="0" destOrd="0" presId="urn:microsoft.com/office/officeart/2005/8/layout/cycle2"/>
    <dgm:cxn modelId="{8B58ACA8-7018-42A7-911C-B80D557FD63F}" type="presOf" srcId="{8143B943-38B0-492B-BFC9-FE42F035DF19}" destId="{61624D68-B5CC-493A-BF90-45E9FA41775E}" srcOrd="0" destOrd="0" presId="urn:microsoft.com/office/officeart/2005/8/layout/cycle2"/>
    <dgm:cxn modelId="{1170B3B9-651B-4B14-AC11-019583E21996}" type="presOf" srcId="{6EF61F3D-ACFB-4C8B-B8EA-439E91B0A8A7}" destId="{FCEAE964-56DB-4469-855B-EB384CBA2321}" srcOrd="1" destOrd="0" presId="urn:microsoft.com/office/officeart/2005/8/layout/cycle2"/>
    <dgm:cxn modelId="{99CB50C4-A9E2-4EE8-80DC-252DB7D2C92F}" type="presOf" srcId="{066A3411-51ED-4DB4-8CB3-979ADF298A88}" destId="{E1E0204C-5C96-41C0-A5C0-D99F9B8EB721}" srcOrd="1"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C6192F01-7837-414A-AC79-9C537FB578B4}" type="presOf" srcId="{EF4C720E-D9F0-4941-BF08-678969A1ADD3}" destId="{E93358C3-D838-4B35-A145-5389B17C199C}" srcOrd="0" destOrd="0" presId="urn:microsoft.com/office/officeart/2005/8/layout/cycle2"/>
    <dgm:cxn modelId="{5E66B6F9-81E2-40F8-9415-21B70179EAC5}" type="presOf" srcId="{EBAF4C26-3A4C-4C6C-B766-B59E86936EF1}" destId="{0C029E3C-5648-422D-B779-118800AD2EB7}" srcOrd="1" destOrd="0" presId="urn:microsoft.com/office/officeart/2005/8/layout/cycle2"/>
    <dgm:cxn modelId="{D42BE86E-FBA5-426D-91E9-81CA21619A0E}" type="presOf" srcId="{6EF61F3D-ACFB-4C8B-B8EA-439E91B0A8A7}" destId="{E807557F-3D6B-4E8E-8141-EB000B4BA97C}" srcOrd="0" destOrd="0" presId="urn:microsoft.com/office/officeart/2005/8/layout/cycle2"/>
    <dgm:cxn modelId="{5382B6E1-8867-4EC9-83CE-FF44BE4F18BA}" type="presOf" srcId="{EEAA3900-1B02-4664-B284-3C3A0AC2EAF4}" destId="{858CEC34-C8A9-444B-B5DB-4668FD906E3B}" srcOrd="0" destOrd="0" presId="urn:microsoft.com/office/officeart/2005/8/layout/cycle2"/>
    <dgm:cxn modelId="{19C9EAE3-812C-4394-9161-1D36FD42596B}" type="presOf" srcId="{066A3411-51ED-4DB4-8CB3-979ADF298A88}" destId="{5FE38DDE-BF54-4035-9374-94BF8D5F5709}" srcOrd="0" destOrd="0" presId="urn:microsoft.com/office/officeart/2005/8/layout/cycle2"/>
    <dgm:cxn modelId="{647A57FA-B4D8-4720-BDED-1522E4262D38}" type="presOf" srcId="{EF4C720E-D9F0-4941-BF08-678969A1ADD3}" destId="{32EC1FE4-DCE2-4FAF-9178-1B28FFEF7761}" srcOrd="1" destOrd="0" presId="urn:microsoft.com/office/officeart/2005/8/layout/cycle2"/>
    <dgm:cxn modelId="{66195532-7C80-4F6C-BEA1-3399CCFEE919}" type="presOf" srcId="{E6A59525-6668-45AA-A8D2-CCFF68B7BF73}" destId="{C1C2C023-7F95-4CA7-90F3-0797AFE02E23}" srcOrd="1" destOrd="0" presId="urn:microsoft.com/office/officeart/2005/8/layout/cycle2"/>
    <dgm:cxn modelId="{A789445B-FA4A-4FED-8E71-09E1CA99E80F}" type="presOf" srcId="{05A89BA5-DF2B-4206-9702-B02125F1A2C4}" destId="{9BF8304C-777C-44C8-BA86-0F4F6CA0218F}" srcOrd="0" destOrd="0" presId="urn:microsoft.com/office/officeart/2005/8/layout/cycle2"/>
    <dgm:cxn modelId="{AFE38D9E-FBA4-4954-AE3C-87CEEB08638E}" type="presOf" srcId="{E6A59525-6668-45AA-A8D2-CCFF68B7BF73}" destId="{375D2EC7-C078-4601-A459-686C6842B697}" srcOrd="0" destOrd="0" presId="urn:microsoft.com/office/officeart/2005/8/layout/cycle2"/>
    <dgm:cxn modelId="{044635EB-70EA-4551-86F3-8A1C8D763041}" type="presOf" srcId="{EBAF4C26-3A4C-4C6C-B766-B59E86936EF1}" destId="{B90F1DD6-45C4-4B4B-9AE8-A1A2D15EC793}" srcOrd="0"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79D6515F-2207-4BCE-B343-B6EDBD47465A}" type="presOf" srcId="{6FB55966-3D72-4C21-887E-2F4EF2BE2217}" destId="{BB826061-BCFD-40DD-8278-3BD56E9F1472}" srcOrd="0" destOrd="0" presId="urn:microsoft.com/office/officeart/2005/8/layout/cycle2"/>
    <dgm:cxn modelId="{7BBE9EC0-49F1-44A7-AEB3-2D7955E2900A}" srcId="{B47C6393-797C-40B5-8A03-7935C87F617D}" destId="{6FB55966-3D72-4C21-887E-2F4EF2BE2217}" srcOrd="1" destOrd="0" parTransId="{F474F7CC-DE55-4267-BFC1-C90FC557A50B}" sibTransId="{EF4C720E-D9F0-4941-BF08-678969A1ADD3}"/>
    <dgm:cxn modelId="{B5C91A06-042B-4FF0-A3A4-4C5C97026551}" srcId="{B47C6393-797C-40B5-8A03-7935C87F617D}" destId="{8143B943-38B0-492B-BFC9-FE42F035DF19}" srcOrd="4" destOrd="0" parTransId="{AF507D6E-EF64-40FC-9A36-161810964407}" sibTransId="{EBAF4C26-3A4C-4C6C-B766-B59E86936EF1}"/>
    <dgm:cxn modelId="{76CC71B4-2FBF-403D-A865-E3F79BE3932B}" srcId="{B47C6393-797C-40B5-8A03-7935C87F617D}" destId="{EBE3192A-00C8-4728-8514-70A0A5DC7A59}" srcOrd="3" destOrd="0" parTransId="{35EA8A22-841A-48D9-A6C4-D24C4579C8B3}" sibTransId="{E6A59525-6668-45AA-A8D2-CCFF68B7BF73}"/>
    <dgm:cxn modelId="{366C4531-80FD-45E7-B4BE-441D3DCAA989}" type="presParOf" srcId="{F7DEF2F1-E176-4F0B-A8CA-8E1FC90880FE}" destId="{858CEC34-C8A9-444B-B5DB-4668FD906E3B}" srcOrd="0" destOrd="0" presId="urn:microsoft.com/office/officeart/2005/8/layout/cycle2"/>
    <dgm:cxn modelId="{C9FD23BD-8F97-4BA6-B9E0-DB7E6F3B9DFC}" type="presParOf" srcId="{F7DEF2F1-E176-4F0B-A8CA-8E1FC90880FE}" destId="{E807557F-3D6B-4E8E-8141-EB000B4BA97C}" srcOrd="1" destOrd="0" presId="urn:microsoft.com/office/officeart/2005/8/layout/cycle2"/>
    <dgm:cxn modelId="{DE7F4576-FBD7-4A5E-AC31-DD2E9082C55C}" type="presParOf" srcId="{E807557F-3D6B-4E8E-8141-EB000B4BA97C}" destId="{FCEAE964-56DB-4469-855B-EB384CBA2321}" srcOrd="0" destOrd="0" presId="urn:microsoft.com/office/officeart/2005/8/layout/cycle2"/>
    <dgm:cxn modelId="{A85D92D8-7E8C-4FBB-B9D5-76C212C3D991}" type="presParOf" srcId="{F7DEF2F1-E176-4F0B-A8CA-8E1FC90880FE}" destId="{BB826061-BCFD-40DD-8278-3BD56E9F1472}" srcOrd="2" destOrd="0" presId="urn:microsoft.com/office/officeart/2005/8/layout/cycle2"/>
    <dgm:cxn modelId="{E6D372DC-1CA2-499E-A6D8-AE52CD6FA8EB}" type="presParOf" srcId="{F7DEF2F1-E176-4F0B-A8CA-8E1FC90880FE}" destId="{E93358C3-D838-4B35-A145-5389B17C199C}" srcOrd="3" destOrd="0" presId="urn:microsoft.com/office/officeart/2005/8/layout/cycle2"/>
    <dgm:cxn modelId="{44FA7BC8-393D-4E88-B58C-9ED3AAAD90B6}" type="presParOf" srcId="{E93358C3-D838-4B35-A145-5389B17C199C}" destId="{32EC1FE4-DCE2-4FAF-9178-1B28FFEF7761}" srcOrd="0" destOrd="0" presId="urn:microsoft.com/office/officeart/2005/8/layout/cycle2"/>
    <dgm:cxn modelId="{72AB2F12-2794-42F6-8869-D36B2C8CA509}" type="presParOf" srcId="{F7DEF2F1-E176-4F0B-A8CA-8E1FC90880FE}" destId="{9BF8304C-777C-44C8-BA86-0F4F6CA0218F}" srcOrd="4" destOrd="0" presId="urn:microsoft.com/office/officeart/2005/8/layout/cycle2"/>
    <dgm:cxn modelId="{28D69509-C55A-4132-9D01-671519322ABE}" type="presParOf" srcId="{F7DEF2F1-E176-4F0B-A8CA-8E1FC90880FE}" destId="{5FE38DDE-BF54-4035-9374-94BF8D5F5709}" srcOrd="5" destOrd="0" presId="urn:microsoft.com/office/officeart/2005/8/layout/cycle2"/>
    <dgm:cxn modelId="{440A1985-244C-43CF-B59E-F8512C797B8D}" type="presParOf" srcId="{5FE38DDE-BF54-4035-9374-94BF8D5F5709}" destId="{E1E0204C-5C96-41C0-A5C0-D99F9B8EB721}" srcOrd="0" destOrd="0" presId="urn:microsoft.com/office/officeart/2005/8/layout/cycle2"/>
    <dgm:cxn modelId="{D75D2AE4-AEF2-4697-9583-7EC4EC34A002}" type="presParOf" srcId="{F7DEF2F1-E176-4F0B-A8CA-8E1FC90880FE}" destId="{EE7117AF-D7BB-4E03-8E88-4DCCD54D3FCA}" srcOrd="6" destOrd="0" presId="urn:microsoft.com/office/officeart/2005/8/layout/cycle2"/>
    <dgm:cxn modelId="{31622189-1B8C-4EA1-8487-0FE7A754BC33}" type="presParOf" srcId="{F7DEF2F1-E176-4F0B-A8CA-8E1FC90880FE}" destId="{375D2EC7-C078-4601-A459-686C6842B697}" srcOrd="7" destOrd="0" presId="urn:microsoft.com/office/officeart/2005/8/layout/cycle2"/>
    <dgm:cxn modelId="{9C1E22A2-572B-491F-8C08-BFD4CFB55E2E}" type="presParOf" srcId="{375D2EC7-C078-4601-A459-686C6842B697}" destId="{C1C2C023-7F95-4CA7-90F3-0797AFE02E23}" srcOrd="0" destOrd="0" presId="urn:microsoft.com/office/officeart/2005/8/layout/cycle2"/>
    <dgm:cxn modelId="{33C39410-0E58-4A4E-A79F-8E4F5D18E592}" type="presParOf" srcId="{F7DEF2F1-E176-4F0B-A8CA-8E1FC90880FE}" destId="{61624D68-B5CC-493A-BF90-45E9FA41775E}" srcOrd="8" destOrd="0" presId="urn:microsoft.com/office/officeart/2005/8/layout/cycle2"/>
    <dgm:cxn modelId="{8759E937-4C2C-4B9C-B4B5-3011AE12B362}" type="presParOf" srcId="{F7DEF2F1-E176-4F0B-A8CA-8E1FC90880FE}" destId="{B90F1DD6-45C4-4B4B-9AE8-A1A2D15EC793}" srcOrd="9" destOrd="0" presId="urn:microsoft.com/office/officeart/2005/8/layout/cycle2"/>
    <dgm:cxn modelId="{A14FC74C-A57F-4899-A9FD-644FCFA528C6}"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8AFE9D21-BFDE-4E9D-80B6-80CF37308A60}" type="presOf" srcId="{EF4C720E-D9F0-4941-BF08-678969A1ADD3}" destId="{32EC1FE4-DCE2-4FAF-9178-1B28FFEF7761}" srcOrd="1"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F142F2AF-18AB-4758-B6BB-64BE48A0779F}" type="presOf" srcId="{EBE3192A-00C8-4728-8514-70A0A5DC7A59}" destId="{EE7117AF-D7BB-4E03-8E88-4DCCD54D3FCA}" srcOrd="0" destOrd="0" presId="urn:microsoft.com/office/officeart/2005/8/layout/cycle2"/>
    <dgm:cxn modelId="{B0F332A8-C1FE-486C-BD3D-0A2088AB61A9}" type="presOf" srcId="{E6A59525-6668-45AA-A8D2-CCFF68B7BF73}" destId="{C1C2C023-7F95-4CA7-90F3-0797AFE02E23}" srcOrd="1" destOrd="0" presId="urn:microsoft.com/office/officeart/2005/8/layout/cycle2"/>
    <dgm:cxn modelId="{B5C91A06-042B-4FF0-A3A4-4C5C97026551}" srcId="{B47C6393-797C-40B5-8A03-7935C87F617D}" destId="{8143B943-38B0-492B-BFC9-FE42F035DF19}" srcOrd="4" destOrd="0" parTransId="{AF507D6E-EF64-40FC-9A36-161810964407}" sibTransId="{EBAF4C26-3A4C-4C6C-B766-B59E86936EF1}"/>
    <dgm:cxn modelId="{A4803AE4-E268-4F09-9F73-CF5CDE91F710}" type="presOf" srcId="{8143B943-38B0-492B-BFC9-FE42F035DF19}" destId="{61624D68-B5CC-493A-BF90-45E9FA41775E}" srcOrd="0" destOrd="0" presId="urn:microsoft.com/office/officeart/2005/8/layout/cycle2"/>
    <dgm:cxn modelId="{9D7408CD-78E6-46B8-8D37-9F119A892B36}" type="presOf" srcId="{066A3411-51ED-4DB4-8CB3-979ADF298A88}" destId="{E1E0204C-5C96-41C0-A5C0-D99F9B8EB721}" srcOrd="1" destOrd="0" presId="urn:microsoft.com/office/officeart/2005/8/layout/cycle2"/>
    <dgm:cxn modelId="{7BBE9EC0-49F1-44A7-AEB3-2D7955E2900A}" srcId="{B47C6393-797C-40B5-8A03-7935C87F617D}" destId="{6FB55966-3D72-4C21-887E-2F4EF2BE2217}" srcOrd="1" destOrd="0" parTransId="{F474F7CC-DE55-4267-BFC1-C90FC557A50B}" sibTransId="{EF4C720E-D9F0-4941-BF08-678969A1ADD3}"/>
    <dgm:cxn modelId="{D70F3F17-5878-468B-BF29-9EDE8621E831}" type="presOf" srcId="{EEAA3900-1B02-4664-B284-3C3A0AC2EAF4}" destId="{858CEC34-C8A9-444B-B5DB-4668FD906E3B}" srcOrd="0" destOrd="0" presId="urn:microsoft.com/office/officeart/2005/8/layout/cycle2"/>
    <dgm:cxn modelId="{39D16BA8-A087-4CB4-87F3-60E0633BDE9E}" type="presOf" srcId="{6EF61F3D-ACFB-4C8B-B8EA-439E91B0A8A7}" destId="{FCEAE964-56DB-4469-855B-EB384CBA2321}" srcOrd="1" destOrd="0" presId="urn:microsoft.com/office/officeart/2005/8/layout/cycle2"/>
    <dgm:cxn modelId="{4C94F259-A383-4C4F-9D63-E258D1548934}" type="presOf" srcId="{6FB55966-3D72-4C21-887E-2F4EF2BE2217}" destId="{BB826061-BCFD-40DD-8278-3BD56E9F1472}" srcOrd="0" destOrd="0" presId="urn:microsoft.com/office/officeart/2005/8/layout/cycle2"/>
    <dgm:cxn modelId="{89EBDB2F-BCA1-4403-B54F-DB5584B1BB16}" type="presOf" srcId="{066A3411-51ED-4DB4-8CB3-979ADF298A88}" destId="{5FE38DDE-BF54-4035-9374-94BF8D5F5709}" srcOrd="0" destOrd="0" presId="urn:microsoft.com/office/officeart/2005/8/layout/cycle2"/>
    <dgm:cxn modelId="{99EBF5B4-10A0-4A18-AB00-095319CE9994}" type="presOf" srcId="{EBAF4C26-3A4C-4C6C-B766-B59E86936EF1}" destId="{0C029E3C-5648-422D-B779-118800AD2EB7}" srcOrd="1" destOrd="0" presId="urn:microsoft.com/office/officeart/2005/8/layout/cycle2"/>
    <dgm:cxn modelId="{878C7BB2-1FD8-4476-B12B-55753E35DF9E}" type="presOf" srcId="{EF4C720E-D9F0-4941-BF08-678969A1ADD3}" destId="{E93358C3-D838-4B35-A145-5389B17C199C}" srcOrd="0"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0F47AA83-A7D4-4827-ACC6-44B0E624F34B}" type="presOf" srcId="{E6A59525-6668-45AA-A8D2-CCFF68B7BF73}" destId="{375D2EC7-C078-4601-A459-686C6842B697}" srcOrd="0" destOrd="0" presId="urn:microsoft.com/office/officeart/2005/8/layout/cycle2"/>
    <dgm:cxn modelId="{A5621859-F4DD-4367-B6E7-A022CF74A44A}" type="presOf" srcId="{05A89BA5-DF2B-4206-9702-B02125F1A2C4}" destId="{9BF8304C-777C-44C8-BA86-0F4F6CA0218F}" srcOrd="0" destOrd="0" presId="urn:microsoft.com/office/officeart/2005/8/layout/cycle2"/>
    <dgm:cxn modelId="{0A35A053-029B-4DB5-B921-A2A5E06CDFA6}" type="presOf" srcId="{EBAF4C26-3A4C-4C6C-B766-B59E86936EF1}" destId="{B90F1DD6-45C4-4B4B-9AE8-A1A2D15EC793}" srcOrd="0" destOrd="0" presId="urn:microsoft.com/office/officeart/2005/8/layout/cycle2"/>
    <dgm:cxn modelId="{09D22CAA-BB68-4E05-8D7F-31A6167F9E49}" type="presOf" srcId="{6EF61F3D-ACFB-4C8B-B8EA-439E91B0A8A7}" destId="{E807557F-3D6B-4E8E-8141-EB000B4BA97C}" srcOrd="0" destOrd="0" presId="urn:microsoft.com/office/officeart/2005/8/layout/cycle2"/>
    <dgm:cxn modelId="{2E19E7F7-692C-4F62-B094-52E032CA4C78}" type="presOf" srcId="{B47C6393-797C-40B5-8A03-7935C87F617D}" destId="{F7DEF2F1-E176-4F0B-A8CA-8E1FC90880FE}" srcOrd="0" destOrd="0" presId="urn:microsoft.com/office/officeart/2005/8/layout/cycle2"/>
    <dgm:cxn modelId="{76CC71B4-2FBF-403D-A865-E3F79BE3932B}" srcId="{B47C6393-797C-40B5-8A03-7935C87F617D}" destId="{EBE3192A-00C8-4728-8514-70A0A5DC7A59}" srcOrd="3" destOrd="0" parTransId="{35EA8A22-841A-48D9-A6C4-D24C4579C8B3}" sibTransId="{E6A59525-6668-45AA-A8D2-CCFF68B7BF73}"/>
    <dgm:cxn modelId="{1797910F-18FF-4439-A12E-6297C6E8A9DD}" type="presParOf" srcId="{F7DEF2F1-E176-4F0B-A8CA-8E1FC90880FE}" destId="{858CEC34-C8A9-444B-B5DB-4668FD906E3B}" srcOrd="0" destOrd="0" presId="urn:microsoft.com/office/officeart/2005/8/layout/cycle2"/>
    <dgm:cxn modelId="{9E20BB38-764A-43C0-9BE5-5C05CCD67376}" type="presParOf" srcId="{F7DEF2F1-E176-4F0B-A8CA-8E1FC90880FE}" destId="{E807557F-3D6B-4E8E-8141-EB000B4BA97C}" srcOrd="1" destOrd="0" presId="urn:microsoft.com/office/officeart/2005/8/layout/cycle2"/>
    <dgm:cxn modelId="{BA94B233-5B27-4AE8-8B53-BA39C134DBA0}" type="presParOf" srcId="{E807557F-3D6B-4E8E-8141-EB000B4BA97C}" destId="{FCEAE964-56DB-4469-855B-EB384CBA2321}" srcOrd="0" destOrd="0" presId="urn:microsoft.com/office/officeart/2005/8/layout/cycle2"/>
    <dgm:cxn modelId="{AF85E2A1-9E94-4C0E-9970-27E37F64FA4D}" type="presParOf" srcId="{F7DEF2F1-E176-4F0B-A8CA-8E1FC90880FE}" destId="{BB826061-BCFD-40DD-8278-3BD56E9F1472}" srcOrd="2" destOrd="0" presId="urn:microsoft.com/office/officeart/2005/8/layout/cycle2"/>
    <dgm:cxn modelId="{60C10624-4F18-47D3-AB08-E427E107D45E}" type="presParOf" srcId="{F7DEF2F1-E176-4F0B-A8CA-8E1FC90880FE}" destId="{E93358C3-D838-4B35-A145-5389B17C199C}" srcOrd="3" destOrd="0" presId="urn:microsoft.com/office/officeart/2005/8/layout/cycle2"/>
    <dgm:cxn modelId="{E439D5F1-E73D-40B3-B510-4EFA74F335BA}" type="presParOf" srcId="{E93358C3-D838-4B35-A145-5389B17C199C}" destId="{32EC1FE4-DCE2-4FAF-9178-1B28FFEF7761}" srcOrd="0" destOrd="0" presId="urn:microsoft.com/office/officeart/2005/8/layout/cycle2"/>
    <dgm:cxn modelId="{174F78E6-182B-437F-8599-8EA69BCC1742}" type="presParOf" srcId="{F7DEF2F1-E176-4F0B-A8CA-8E1FC90880FE}" destId="{9BF8304C-777C-44C8-BA86-0F4F6CA0218F}" srcOrd="4" destOrd="0" presId="urn:microsoft.com/office/officeart/2005/8/layout/cycle2"/>
    <dgm:cxn modelId="{19F3B989-3CF1-4459-98F5-6347D4048684}" type="presParOf" srcId="{F7DEF2F1-E176-4F0B-A8CA-8E1FC90880FE}" destId="{5FE38DDE-BF54-4035-9374-94BF8D5F5709}" srcOrd="5" destOrd="0" presId="urn:microsoft.com/office/officeart/2005/8/layout/cycle2"/>
    <dgm:cxn modelId="{80CB6E52-FDBB-4C27-8AD2-7652C43A700B}" type="presParOf" srcId="{5FE38DDE-BF54-4035-9374-94BF8D5F5709}" destId="{E1E0204C-5C96-41C0-A5C0-D99F9B8EB721}" srcOrd="0" destOrd="0" presId="urn:microsoft.com/office/officeart/2005/8/layout/cycle2"/>
    <dgm:cxn modelId="{920413FA-5517-4D42-B58F-41036445973B}" type="presParOf" srcId="{F7DEF2F1-E176-4F0B-A8CA-8E1FC90880FE}" destId="{EE7117AF-D7BB-4E03-8E88-4DCCD54D3FCA}" srcOrd="6" destOrd="0" presId="urn:microsoft.com/office/officeart/2005/8/layout/cycle2"/>
    <dgm:cxn modelId="{D2147D7D-C12E-49CC-8369-F3D5C537F2A0}" type="presParOf" srcId="{F7DEF2F1-E176-4F0B-A8CA-8E1FC90880FE}" destId="{375D2EC7-C078-4601-A459-686C6842B697}" srcOrd="7" destOrd="0" presId="urn:microsoft.com/office/officeart/2005/8/layout/cycle2"/>
    <dgm:cxn modelId="{8E9793EE-0EFE-4E4B-9584-30B9340DDF51}" type="presParOf" srcId="{375D2EC7-C078-4601-A459-686C6842B697}" destId="{C1C2C023-7F95-4CA7-90F3-0797AFE02E23}" srcOrd="0" destOrd="0" presId="urn:microsoft.com/office/officeart/2005/8/layout/cycle2"/>
    <dgm:cxn modelId="{02B17248-8749-4D8D-9F80-0F814350A8D4}" type="presParOf" srcId="{F7DEF2F1-E176-4F0B-A8CA-8E1FC90880FE}" destId="{61624D68-B5CC-493A-BF90-45E9FA41775E}" srcOrd="8" destOrd="0" presId="urn:microsoft.com/office/officeart/2005/8/layout/cycle2"/>
    <dgm:cxn modelId="{224422DB-072B-442C-802A-5005392C3397}" type="presParOf" srcId="{F7DEF2F1-E176-4F0B-A8CA-8E1FC90880FE}" destId="{B90F1DD6-45C4-4B4B-9AE8-A1A2D15EC793}" srcOrd="9" destOrd="0" presId="urn:microsoft.com/office/officeart/2005/8/layout/cycle2"/>
    <dgm:cxn modelId="{427F1A2B-6548-4CA9-964A-EC72E3CF2C66}"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6ED551BE-549A-4749-A1E1-E1EBA90D6710}" type="presOf" srcId="{8143B943-38B0-492B-BFC9-FE42F035DF19}" destId="{61624D68-B5CC-493A-BF90-45E9FA41775E}" srcOrd="0" destOrd="0" presId="urn:microsoft.com/office/officeart/2005/8/layout/cycle2"/>
    <dgm:cxn modelId="{7021E642-822E-4C1A-93D0-A6A343C8A435}" type="presOf" srcId="{EBAF4C26-3A4C-4C6C-B766-B59E86936EF1}" destId="{B90F1DD6-45C4-4B4B-9AE8-A1A2D15EC793}" srcOrd="0" destOrd="0" presId="urn:microsoft.com/office/officeart/2005/8/layout/cycle2"/>
    <dgm:cxn modelId="{173F6004-6919-4F4F-8BFB-B6E1846EC8C6}" type="presOf" srcId="{E6A59525-6668-45AA-A8D2-CCFF68B7BF73}" destId="{C1C2C023-7F95-4CA7-90F3-0797AFE02E23}" srcOrd="1" destOrd="0" presId="urn:microsoft.com/office/officeart/2005/8/layout/cycle2"/>
    <dgm:cxn modelId="{071B68A5-F76A-4C2D-AD13-BDA837C51D08}" type="presOf" srcId="{B47C6393-797C-40B5-8A03-7935C87F617D}" destId="{F7DEF2F1-E176-4F0B-A8CA-8E1FC90880FE}" srcOrd="0" destOrd="0" presId="urn:microsoft.com/office/officeart/2005/8/layout/cycle2"/>
    <dgm:cxn modelId="{9C34859A-09EB-417A-82AA-694745275C7A}" type="presOf" srcId="{EF4C720E-D9F0-4941-BF08-678969A1ADD3}" destId="{32EC1FE4-DCE2-4FAF-9178-1B28FFEF7761}" srcOrd="1" destOrd="0" presId="urn:microsoft.com/office/officeart/2005/8/layout/cycle2"/>
    <dgm:cxn modelId="{2E4DD61B-6110-499C-916D-B524DE1F4DF5}" type="presOf" srcId="{E6A59525-6668-45AA-A8D2-CCFF68B7BF73}" destId="{375D2EC7-C078-4601-A459-686C6842B697}" srcOrd="0"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10A7F68A-14D6-4BB5-9B1A-8594FCD9F671}" type="presOf" srcId="{EBE3192A-00C8-4728-8514-70A0A5DC7A59}" destId="{EE7117AF-D7BB-4E03-8E88-4DCCD54D3FCA}" srcOrd="0" destOrd="0" presId="urn:microsoft.com/office/officeart/2005/8/layout/cycle2"/>
    <dgm:cxn modelId="{F5B2AB0D-FA22-4169-ADA3-6414357E777D}" type="presOf" srcId="{6EF61F3D-ACFB-4C8B-B8EA-439E91B0A8A7}" destId="{FCEAE964-56DB-4469-855B-EB384CBA2321}" srcOrd="1" destOrd="0" presId="urn:microsoft.com/office/officeart/2005/8/layout/cycle2"/>
    <dgm:cxn modelId="{66D2BDC7-F06A-437E-958C-DF7798388A80}" type="presOf" srcId="{066A3411-51ED-4DB4-8CB3-979ADF298A88}" destId="{E1E0204C-5C96-41C0-A5C0-D99F9B8EB721}" srcOrd="1" destOrd="0" presId="urn:microsoft.com/office/officeart/2005/8/layout/cycle2"/>
    <dgm:cxn modelId="{16635BF0-CC59-4918-8DCB-856191A0AF29}" type="presOf" srcId="{6EF61F3D-ACFB-4C8B-B8EA-439E91B0A8A7}" destId="{E807557F-3D6B-4E8E-8141-EB000B4BA97C}" srcOrd="0" destOrd="0" presId="urn:microsoft.com/office/officeart/2005/8/layout/cycle2"/>
    <dgm:cxn modelId="{68608966-A887-4962-A77F-268DEAF13CAB}" type="presOf" srcId="{EBAF4C26-3A4C-4C6C-B766-B59E86936EF1}" destId="{0C029E3C-5648-422D-B779-118800AD2EB7}" srcOrd="1" destOrd="0" presId="urn:microsoft.com/office/officeart/2005/8/layout/cycle2"/>
    <dgm:cxn modelId="{482F0655-6993-45CF-851B-ADE43B40D1C7}" type="presOf" srcId="{EF4C720E-D9F0-4941-BF08-678969A1ADD3}" destId="{E93358C3-D838-4B35-A145-5389B17C199C}" srcOrd="0" destOrd="0" presId="urn:microsoft.com/office/officeart/2005/8/layout/cycle2"/>
    <dgm:cxn modelId="{18915649-8A0C-4CB8-9A44-132B72842092}" type="presOf" srcId="{6FB55966-3D72-4C21-887E-2F4EF2BE2217}" destId="{BB826061-BCFD-40DD-8278-3BD56E9F1472}" srcOrd="0" destOrd="0" presId="urn:microsoft.com/office/officeart/2005/8/layout/cycle2"/>
    <dgm:cxn modelId="{44B0B6C0-2F30-4841-B671-91C8A8372F5F}" type="presOf" srcId="{05A89BA5-DF2B-4206-9702-B02125F1A2C4}" destId="{9BF8304C-777C-44C8-BA86-0F4F6CA0218F}" srcOrd="0"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7BBE9EC0-49F1-44A7-AEB3-2D7955E2900A}" srcId="{B47C6393-797C-40B5-8A03-7935C87F617D}" destId="{6FB55966-3D72-4C21-887E-2F4EF2BE2217}" srcOrd="1" destOrd="0" parTransId="{F474F7CC-DE55-4267-BFC1-C90FC557A50B}" sibTransId="{EF4C720E-D9F0-4941-BF08-678969A1ADD3}"/>
    <dgm:cxn modelId="{64545D57-BC45-4C6E-873D-9BBBE0566377}" type="presOf" srcId="{EEAA3900-1B02-4664-B284-3C3A0AC2EAF4}" destId="{858CEC34-C8A9-444B-B5DB-4668FD906E3B}" srcOrd="0" destOrd="0" presId="urn:microsoft.com/office/officeart/2005/8/layout/cycle2"/>
    <dgm:cxn modelId="{B5C91A06-042B-4FF0-A3A4-4C5C97026551}" srcId="{B47C6393-797C-40B5-8A03-7935C87F617D}" destId="{8143B943-38B0-492B-BFC9-FE42F035DF19}" srcOrd="4" destOrd="0" parTransId="{AF507D6E-EF64-40FC-9A36-161810964407}" sibTransId="{EBAF4C26-3A4C-4C6C-B766-B59E86936EF1}"/>
    <dgm:cxn modelId="{76CC71B4-2FBF-403D-A865-E3F79BE3932B}" srcId="{B47C6393-797C-40B5-8A03-7935C87F617D}" destId="{EBE3192A-00C8-4728-8514-70A0A5DC7A59}" srcOrd="3" destOrd="0" parTransId="{35EA8A22-841A-48D9-A6C4-D24C4579C8B3}" sibTransId="{E6A59525-6668-45AA-A8D2-CCFF68B7BF73}"/>
    <dgm:cxn modelId="{FB602BF6-4E60-40C5-9AC0-05F0E02B137E}" type="presOf" srcId="{066A3411-51ED-4DB4-8CB3-979ADF298A88}" destId="{5FE38DDE-BF54-4035-9374-94BF8D5F5709}" srcOrd="0" destOrd="0" presId="urn:microsoft.com/office/officeart/2005/8/layout/cycle2"/>
    <dgm:cxn modelId="{E153EB1B-22DD-4E6B-B14A-F5720752926F}" type="presParOf" srcId="{F7DEF2F1-E176-4F0B-A8CA-8E1FC90880FE}" destId="{858CEC34-C8A9-444B-B5DB-4668FD906E3B}" srcOrd="0" destOrd="0" presId="urn:microsoft.com/office/officeart/2005/8/layout/cycle2"/>
    <dgm:cxn modelId="{CEF455AF-60D7-473C-9D28-F77C7743813A}" type="presParOf" srcId="{F7DEF2F1-E176-4F0B-A8CA-8E1FC90880FE}" destId="{E807557F-3D6B-4E8E-8141-EB000B4BA97C}" srcOrd="1" destOrd="0" presId="urn:microsoft.com/office/officeart/2005/8/layout/cycle2"/>
    <dgm:cxn modelId="{F39C4816-C242-45F1-94E6-7B6797E379D1}" type="presParOf" srcId="{E807557F-3D6B-4E8E-8141-EB000B4BA97C}" destId="{FCEAE964-56DB-4469-855B-EB384CBA2321}" srcOrd="0" destOrd="0" presId="urn:microsoft.com/office/officeart/2005/8/layout/cycle2"/>
    <dgm:cxn modelId="{EB475992-44E1-4E89-BB7E-EA6623CF310F}" type="presParOf" srcId="{F7DEF2F1-E176-4F0B-A8CA-8E1FC90880FE}" destId="{BB826061-BCFD-40DD-8278-3BD56E9F1472}" srcOrd="2" destOrd="0" presId="urn:microsoft.com/office/officeart/2005/8/layout/cycle2"/>
    <dgm:cxn modelId="{39DBF0BA-5277-459A-A377-A58093464707}" type="presParOf" srcId="{F7DEF2F1-E176-4F0B-A8CA-8E1FC90880FE}" destId="{E93358C3-D838-4B35-A145-5389B17C199C}" srcOrd="3" destOrd="0" presId="urn:microsoft.com/office/officeart/2005/8/layout/cycle2"/>
    <dgm:cxn modelId="{35D204E9-7CF0-494A-BD77-0146842B959F}" type="presParOf" srcId="{E93358C3-D838-4B35-A145-5389B17C199C}" destId="{32EC1FE4-DCE2-4FAF-9178-1B28FFEF7761}" srcOrd="0" destOrd="0" presId="urn:microsoft.com/office/officeart/2005/8/layout/cycle2"/>
    <dgm:cxn modelId="{707D1C96-B806-446E-8B55-520924EB1544}" type="presParOf" srcId="{F7DEF2F1-E176-4F0B-A8CA-8E1FC90880FE}" destId="{9BF8304C-777C-44C8-BA86-0F4F6CA0218F}" srcOrd="4" destOrd="0" presId="urn:microsoft.com/office/officeart/2005/8/layout/cycle2"/>
    <dgm:cxn modelId="{162718E1-089B-4EC5-84CA-12F12502B476}" type="presParOf" srcId="{F7DEF2F1-E176-4F0B-A8CA-8E1FC90880FE}" destId="{5FE38DDE-BF54-4035-9374-94BF8D5F5709}" srcOrd="5" destOrd="0" presId="urn:microsoft.com/office/officeart/2005/8/layout/cycle2"/>
    <dgm:cxn modelId="{B8A51D8B-0A80-4A96-BA8C-A200FA74B1A3}" type="presParOf" srcId="{5FE38DDE-BF54-4035-9374-94BF8D5F5709}" destId="{E1E0204C-5C96-41C0-A5C0-D99F9B8EB721}" srcOrd="0" destOrd="0" presId="urn:microsoft.com/office/officeart/2005/8/layout/cycle2"/>
    <dgm:cxn modelId="{518396DE-AF4C-4759-80E8-8F6E6C2C8824}" type="presParOf" srcId="{F7DEF2F1-E176-4F0B-A8CA-8E1FC90880FE}" destId="{EE7117AF-D7BB-4E03-8E88-4DCCD54D3FCA}" srcOrd="6" destOrd="0" presId="urn:microsoft.com/office/officeart/2005/8/layout/cycle2"/>
    <dgm:cxn modelId="{37169CD5-E08B-40BA-8881-E65615F7DAD3}" type="presParOf" srcId="{F7DEF2F1-E176-4F0B-A8CA-8E1FC90880FE}" destId="{375D2EC7-C078-4601-A459-686C6842B697}" srcOrd="7" destOrd="0" presId="urn:microsoft.com/office/officeart/2005/8/layout/cycle2"/>
    <dgm:cxn modelId="{C570766F-B5ED-45DF-A1F7-3F646EE6A815}" type="presParOf" srcId="{375D2EC7-C078-4601-A459-686C6842B697}" destId="{C1C2C023-7F95-4CA7-90F3-0797AFE02E23}" srcOrd="0" destOrd="0" presId="urn:microsoft.com/office/officeart/2005/8/layout/cycle2"/>
    <dgm:cxn modelId="{BC2E4517-FC77-49AB-8646-3B48EF24566B}" type="presParOf" srcId="{F7DEF2F1-E176-4F0B-A8CA-8E1FC90880FE}" destId="{61624D68-B5CC-493A-BF90-45E9FA41775E}" srcOrd="8" destOrd="0" presId="urn:microsoft.com/office/officeart/2005/8/layout/cycle2"/>
    <dgm:cxn modelId="{1F23F20D-F536-441B-9DC1-7377E0196BD3}" type="presParOf" srcId="{F7DEF2F1-E176-4F0B-A8CA-8E1FC90880FE}" destId="{B90F1DD6-45C4-4B4B-9AE8-A1A2D15EC793}" srcOrd="9" destOrd="0" presId="urn:microsoft.com/office/officeart/2005/8/layout/cycle2"/>
    <dgm:cxn modelId="{D6C50F54-9DFF-4487-B94E-A9541A8FCD9C}"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40E809E2-B503-4646-9268-3581D088FEB3}" type="presOf" srcId="{066A3411-51ED-4DB4-8CB3-979ADF298A88}" destId="{5FE38DDE-BF54-4035-9374-94BF8D5F5709}" srcOrd="0" destOrd="0" presId="urn:microsoft.com/office/officeart/2005/8/layout/cycle2"/>
    <dgm:cxn modelId="{35069402-B871-4B18-99AA-234B059F730E}" type="presOf" srcId="{E6A59525-6668-45AA-A8D2-CCFF68B7BF73}" destId="{C1C2C023-7F95-4CA7-90F3-0797AFE02E23}" srcOrd="1"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2D67AA54-AE80-4448-81C5-FF9DC71270D9}" type="presOf" srcId="{EBE3192A-00C8-4728-8514-70A0A5DC7A59}" destId="{EE7117AF-D7BB-4E03-8E88-4DCCD54D3FCA}" srcOrd="0" destOrd="0" presId="urn:microsoft.com/office/officeart/2005/8/layout/cycle2"/>
    <dgm:cxn modelId="{B5C91A06-042B-4FF0-A3A4-4C5C97026551}" srcId="{B47C6393-797C-40B5-8A03-7935C87F617D}" destId="{8143B943-38B0-492B-BFC9-FE42F035DF19}" srcOrd="4" destOrd="0" parTransId="{AF507D6E-EF64-40FC-9A36-161810964407}" sibTransId="{EBAF4C26-3A4C-4C6C-B766-B59E86936EF1}"/>
    <dgm:cxn modelId="{7BBE9EC0-49F1-44A7-AEB3-2D7955E2900A}" srcId="{B47C6393-797C-40B5-8A03-7935C87F617D}" destId="{6FB55966-3D72-4C21-887E-2F4EF2BE2217}" srcOrd="1" destOrd="0" parTransId="{F474F7CC-DE55-4267-BFC1-C90FC557A50B}" sibTransId="{EF4C720E-D9F0-4941-BF08-678969A1ADD3}"/>
    <dgm:cxn modelId="{92602825-4613-41CB-82F1-25829AD5E531}" type="presOf" srcId="{8143B943-38B0-492B-BFC9-FE42F035DF19}" destId="{61624D68-B5CC-493A-BF90-45E9FA41775E}" srcOrd="0" destOrd="0" presId="urn:microsoft.com/office/officeart/2005/8/layout/cycle2"/>
    <dgm:cxn modelId="{148D1912-3097-462C-94BF-1FB215D35B59}" type="presOf" srcId="{05A89BA5-DF2B-4206-9702-B02125F1A2C4}" destId="{9BF8304C-777C-44C8-BA86-0F4F6CA0218F}" srcOrd="0" destOrd="0" presId="urn:microsoft.com/office/officeart/2005/8/layout/cycle2"/>
    <dgm:cxn modelId="{177A2C9A-EB83-4D30-9997-ACF3BE06F64B}" type="presOf" srcId="{6EF61F3D-ACFB-4C8B-B8EA-439E91B0A8A7}" destId="{E807557F-3D6B-4E8E-8141-EB000B4BA97C}" srcOrd="0"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4D585EDE-D661-4293-ACA2-EFCC46202265}" type="presOf" srcId="{EF4C720E-D9F0-4941-BF08-678969A1ADD3}" destId="{E93358C3-D838-4B35-A145-5389B17C199C}" srcOrd="0" destOrd="0" presId="urn:microsoft.com/office/officeart/2005/8/layout/cycle2"/>
    <dgm:cxn modelId="{FB615B45-44FA-4B19-B811-987E8A8DF3E9}" type="presOf" srcId="{6FB55966-3D72-4C21-887E-2F4EF2BE2217}" destId="{BB826061-BCFD-40DD-8278-3BD56E9F1472}" srcOrd="0" destOrd="0" presId="urn:microsoft.com/office/officeart/2005/8/layout/cycle2"/>
    <dgm:cxn modelId="{73230C37-39E9-4227-91E3-11422BA82ED5}" type="presOf" srcId="{EBAF4C26-3A4C-4C6C-B766-B59E86936EF1}" destId="{B90F1DD6-45C4-4B4B-9AE8-A1A2D15EC793}" srcOrd="0" destOrd="0" presId="urn:microsoft.com/office/officeart/2005/8/layout/cycle2"/>
    <dgm:cxn modelId="{A5FE09C1-A4BF-473E-A0D0-A5857ADF974F}" type="presOf" srcId="{6EF61F3D-ACFB-4C8B-B8EA-439E91B0A8A7}" destId="{FCEAE964-56DB-4469-855B-EB384CBA2321}" srcOrd="1" destOrd="0" presId="urn:microsoft.com/office/officeart/2005/8/layout/cycle2"/>
    <dgm:cxn modelId="{3E2B0BFC-1EEF-4AA6-8E5F-7F81C72A1CDF}" type="presOf" srcId="{B47C6393-797C-40B5-8A03-7935C87F617D}" destId="{F7DEF2F1-E176-4F0B-A8CA-8E1FC90880FE}" srcOrd="0" destOrd="0" presId="urn:microsoft.com/office/officeart/2005/8/layout/cycle2"/>
    <dgm:cxn modelId="{A8F202A4-5C11-44AE-A94A-DA4657D7F60D}" type="presOf" srcId="{066A3411-51ED-4DB4-8CB3-979ADF298A88}" destId="{E1E0204C-5C96-41C0-A5C0-D99F9B8EB721}" srcOrd="1" destOrd="0" presId="urn:microsoft.com/office/officeart/2005/8/layout/cycle2"/>
    <dgm:cxn modelId="{095D83FD-2C3D-4248-8A85-2901351C2E78}" type="presOf" srcId="{EEAA3900-1B02-4664-B284-3C3A0AC2EAF4}" destId="{858CEC34-C8A9-444B-B5DB-4668FD906E3B}" srcOrd="0" destOrd="0" presId="urn:microsoft.com/office/officeart/2005/8/layout/cycle2"/>
    <dgm:cxn modelId="{C774B413-6036-4C17-B5CD-25439E552D3D}" type="presOf" srcId="{E6A59525-6668-45AA-A8D2-CCFF68B7BF73}" destId="{375D2EC7-C078-4601-A459-686C6842B697}" srcOrd="0" destOrd="0" presId="urn:microsoft.com/office/officeart/2005/8/layout/cycle2"/>
    <dgm:cxn modelId="{EC2438F0-0487-47B7-94AE-F2D75A6BF683}" type="presOf" srcId="{EF4C720E-D9F0-4941-BF08-678969A1ADD3}" destId="{32EC1FE4-DCE2-4FAF-9178-1B28FFEF7761}" srcOrd="1" destOrd="0" presId="urn:microsoft.com/office/officeart/2005/8/layout/cycle2"/>
    <dgm:cxn modelId="{76CC71B4-2FBF-403D-A865-E3F79BE3932B}" srcId="{B47C6393-797C-40B5-8A03-7935C87F617D}" destId="{EBE3192A-00C8-4728-8514-70A0A5DC7A59}" srcOrd="3" destOrd="0" parTransId="{35EA8A22-841A-48D9-A6C4-D24C4579C8B3}" sibTransId="{E6A59525-6668-45AA-A8D2-CCFF68B7BF73}"/>
    <dgm:cxn modelId="{DA9E904D-F9B2-4127-95B3-BEA41D8ED825}" type="presOf" srcId="{EBAF4C26-3A4C-4C6C-B766-B59E86936EF1}" destId="{0C029E3C-5648-422D-B779-118800AD2EB7}" srcOrd="1" destOrd="0" presId="urn:microsoft.com/office/officeart/2005/8/layout/cycle2"/>
    <dgm:cxn modelId="{4A3DB316-A9E8-4A6F-9F65-01E67930CBAD}" type="presParOf" srcId="{F7DEF2F1-E176-4F0B-A8CA-8E1FC90880FE}" destId="{858CEC34-C8A9-444B-B5DB-4668FD906E3B}" srcOrd="0" destOrd="0" presId="urn:microsoft.com/office/officeart/2005/8/layout/cycle2"/>
    <dgm:cxn modelId="{C5F8E82D-2508-461B-A0AD-3CE7C6CE2FA1}" type="presParOf" srcId="{F7DEF2F1-E176-4F0B-A8CA-8E1FC90880FE}" destId="{E807557F-3D6B-4E8E-8141-EB000B4BA97C}" srcOrd="1" destOrd="0" presId="urn:microsoft.com/office/officeart/2005/8/layout/cycle2"/>
    <dgm:cxn modelId="{3B9C4955-0B18-4D16-A7E7-B1B79ADB93A0}" type="presParOf" srcId="{E807557F-3D6B-4E8E-8141-EB000B4BA97C}" destId="{FCEAE964-56DB-4469-855B-EB384CBA2321}" srcOrd="0" destOrd="0" presId="urn:microsoft.com/office/officeart/2005/8/layout/cycle2"/>
    <dgm:cxn modelId="{20564E89-9D28-4528-AC68-5F9FEDED3D42}" type="presParOf" srcId="{F7DEF2F1-E176-4F0B-A8CA-8E1FC90880FE}" destId="{BB826061-BCFD-40DD-8278-3BD56E9F1472}" srcOrd="2" destOrd="0" presId="urn:microsoft.com/office/officeart/2005/8/layout/cycle2"/>
    <dgm:cxn modelId="{1E213959-3F8E-4366-A8C4-9DEFEE5D1A91}" type="presParOf" srcId="{F7DEF2F1-E176-4F0B-A8CA-8E1FC90880FE}" destId="{E93358C3-D838-4B35-A145-5389B17C199C}" srcOrd="3" destOrd="0" presId="urn:microsoft.com/office/officeart/2005/8/layout/cycle2"/>
    <dgm:cxn modelId="{A72733AD-4D6A-4BCD-8ADF-3CB576005EEF}" type="presParOf" srcId="{E93358C3-D838-4B35-A145-5389B17C199C}" destId="{32EC1FE4-DCE2-4FAF-9178-1B28FFEF7761}" srcOrd="0" destOrd="0" presId="urn:microsoft.com/office/officeart/2005/8/layout/cycle2"/>
    <dgm:cxn modelId="{6DFCA947-2028-4C63-BD35-570138A75695}" type="presParOf" srcId="{F7DEF2F1-E176-4F0B-A8CA-8E1FC90880FE}" destId="{9BF8304C-777C-44C8-BA86-0F4F6CA0218F}" srcOrd="4" destOrd="0" presId="urn:microsoft.com/office/officeart/2005/8/layout/cycle2"/>
    <dgm:cxn modelId="{80DEBCB1-0F93-461A-B185-B832FEF081ED}" type="presParOf" srcId="{F7DEF2F1-E176-4F0B-A8CA-8E1FC90880FE}" destId="{5FE38DDE-BF54-4035-9374-94BF8D5F5709}" srcOrd="5" destOrd="0" presId="urn:microsoft.com/office/officeart/2005/8/layout/cycle2"/>
    <dgm:cxn modelId="{144C4860-70EE-4DFB-8C94-C2C6F45BFE4B}" type="presParOf" srcId="{5FE38DDE-BF54-4035-9374-94BF8D5F5709}" destId="{E1E0204C-5C96-41C0-A5C0-D99F9B8EB721}" srcOrd="0" destOrd="0" presId="urn:microsoft.com/office/officeart/2005/8/layout/cycle2"/>
    <dgm:cxn modelId="{1E3556F7-FF16-4BE3-9A40-CB1FC0FA360B}" type="presParOf" srcId="{F7DEF2F1-E176-4F0B-A8CA-8E1FC90880FE}" destId="{EE7117AF-D7BB-4E03-8E88-4DCCD54D3FCA}" srcOrd="6" destOrd="0" presId="urn:microsoft.com/office/officeart/2005/8/layout/cycle2"/>
    <dgm:cxn modelId="{8932AAF8-65FF-4F19-9911-E31390F7445A}" type="presParOf" srcId="{F7DEF2F1-E176-4F0B-A8CA-8E1FC90880FE}" destId="{375D2EC7-C078-4601-A459-686C6842B697}" srcOrd="7" destOrd="0" presId="urn:microsoft.com/office/officeart/2005/8/layout/cycle2"/>
    <dgm:cxn modelId="{9EF3F768-A874-40AC-8FC1-FD648FCCB55B}" type="presParOf" srcId="{375D2EC7-C078-4601-A459-686C6842B697}" destId="{C1C2C023-7F95-4CA7-90F3-0797AFE02E23}" srcOrd="0" destOrd="0" presId="urn:microsoft.com/office/officeart/2005/8/layout/cycle2"/>
    <dgm:cxn modelId="{95DEE82B-39AF-4448-9FD8-C568746425AC}" type="presParOf" srcId="{F7DEF2F1-E176-4F0B-A8CA-8E1FC90880FE}" destId="{61624D68-B5CC-493A-BF90-45E9FA41775E}" srcOrd="8" destOrd="0" presId="urn:microsoft.com/office/officeart/2005/8/layout/cycle2"/>
    <dgm:cxn modelId="{F8481BBB-3D6B-4C8C-962D-3BFC68F45862}" type="presParOf" srcId="{F7DEF2F1-E176-4F0B-A8CA-8E1FC90880FE}" destId="{B90F1DD6-45C4-4B4B-9AE8-A1A2D15EC793}" srcOrd="9" destOrd="0" presId="urn:microsoft.com/office/officeart/2005/8/layout/cycle2"/>
    <dgm:cxn modelId="{8E16AEB3-6709-438D-B346-25EEC7AF3690}"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47C6393-797C-40B5-8A03-7935C87F617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EEAA3900-1B02-4664-B284-3C3A0AC2EAF4}">
      <dgm:prSet phldrT="[Text]"/>
      <dgm:spPr/>
      <dgm:t>
        <a:bodyPr/>
        <a:lstStyle/>
        <a:p>
          <a:r>
            <a:rPr lang="en-US" dirty="0" smtClean="0"/>
            <a:t>INTERESTS</a:t>
          </a:r>
          <a:endParaRPr lang="en-US" dirty="0"/>
        </a:p>
      </dgm:t>
    </dgm:pt>
    <dgm:pt modelId="{2116345F-5BDE-4C16-AA07-65A3D62564DC}" type="parTrans" cxnId="{41C7A975-4586-4039-98B0-AE19610DB21A}">
      <dgm:prSet/>
      <dgm:spPr/>
      <dgm:t>
        <a:bodyPr/>
        <a:lstStyle/>
        <a:p>
          <a:endParaRPr lang="en-US"/>
        </a:p>
      </dgm:t>
    </dgm:pt>
    <dgm:pt modelId="{6EF61F3D-ACFB-4C8B-B8EA-439E91B0A8A7}" type="sibTrans" cxnId="{41C7A975-4586-4039-98B0-AE19610DB21A}">
      <dgm:prSet/>
      <dgm:spPr/>
      <dgm:t>
        <a:bodyPr/>
        <a:lstStyle/>
        <a:p>
          <a:endParaRPr lang="en-US"/>
        </a:p>
      </dgm:t>
    </dgm:pt>
    <dgm:pt modelId="{6FB55966-3D72-4C21-887E-2F4EF2BE2217}">
      <dgm:prSet phldrT="[Text]"/>
      <dgm:spPr/>
      <dgm:t>
        <a:bodyPr/>
        <a:lstStyle/>
        <a:p>
          <a:r>
            <a:rPr lang="en-US" dirty="0" smtClean="0"/>
            <a:t>ACTIVITIES</a:t>
          </a:r>
          <a:endParaRPr lang="en-US" dirty="0"/>
        </a:p>
      </dgm:t>
    </dgm:pt>
    <dgm:pt modelId="{F474F7CC-DE55-4267-BFC1-C90FC557A50B}" type="parTrans" cxnId="{7BBE9EC0-49F1-44A7-AEB3-2D7955E2900A}">
      <dgm:prSet/>
      <dgm:spPr/>
      <dgm:t>
        <a:bodyPr/>
        <a:lstStyle/>
        <a:p>
          <a:endParaRPr lang="en-US"/>
        </a:p>
      </dgm:t>
    </dgm:pt>
    <dgm:pt modelId="{EF4C720E-D9F0-4941-BF08-678969A1ADD3}" type="sibTrans" cxnId="{7BBE9EC0-49F1-44A7-AEB3-2D7955E2900A}">
      <dgm:prSet/>
      <dgm:spPr/>
      <dgm:t>
        <a:bodyPr/>
        <a:lstStyle/>
        <a:p>
          <a:endParaRPr lang="en-US"/>
        </a:p>
      </dgm:t>
    </dgm:pt>
    <dgm:pt modelId="{05A89BA5-DF2B-4206-9702-B02125F1A2C4}">
      <dgm:prSet phldrT="[Text]"/>
      <dgm:spPr/>
      <dgm:t>
        <a:bodyPr/>
        <a:lstStyle/>
        <a:p>
          <a:r>
            <a:rPr lang="en-US" dirty="0" smtClean="0"/>
            <a:t>MONEY</a:t>
          </a:r>
          <a:endParaRPr lang="en-US" dirty="0"/>
        </a:p>
      </dgm:t>
    </dgm:pt>
    <dgm:pt modelId="{1FE93FDE-90E9-4C00-9CBB-1BDC8B6E130F}" type="parTrans" cxnId="{89655C5D-1519-4EEF-AEC5-4CB35174E445}">
      <dgm:prSet/>
      <dgm:spPr/>
      <dgm:t>
        <a:bodyPr/>
        <a:lstStyle/>
        <a:p>
          <a:endParaRPr lang="en-US"/>
        </a:p>
      </dgm:t>
    </dgm:pt>
    <dgm:pt modelId="{066A3411-51ED-4DB4-8CB3-979ADF298A88}" type="sibTrans" cxnId="{89655C5D-1519-4EEF-AEC5-4CB35174E445}">
      <dgm:prSet/>
      <dgm:spPr/>
      <dgm:t>
        <a:bodyPr/>
        <a:lstStyle/>
        <a:p>
          <a:endParaRPr lang="en-US"/>
        </a:p>
      </dgm:t>
    </dgm:pt>
    <dgm:pt modelId="{EBE3192A-00C8-4728-8514-70A0A5DC7A59}">
      <dgm:prSet phldrT="[Text]"/>
      <dgm:spPr/>
      <dgm:t>
        <a:bodyPr/>
        <a:lstStyle/>
        <a:p>
          <a:r>
            <a:rPr lang="en-US" dirty="0" smtClean="0"/>
            <a:t>LEISURE</a:t>
          </a:r>
          <a:endParaRPr lang="en-US" dirty="0"/>
        </a:p>
      </dgm:t>
    </dgm:pt>
    <dgm:pt modelId="{35EA8A22-841A-48D9-A6C4-D24C4579C8B3}" type="parTrans" cxnId="{76CC71B4-2FBF-403D-A865-E3F79BE3932B}">
      <dgm:prSet/>
      <dgm:spPr/>
      <dgm:t>
        <a:bodyPr/>
        <a:lstStyle/>
        <a:p>
          <a:endParaRPr lang="en-US"/>
        </a:p>
      </dgm:t>
    </dgm:pt>
    <dgm:pt modelId="{E6A59525-6668-45AA-A8D2-CCFF68B7BF73}" type="sibTrans" cxnId="{76CC71B4-2FBF-403D-A865-E3F79BE3932B}">
      <dgm:prSet/>
      <dgm:spPr/>
      <dgm:t>
        <a:bodyPr/>
        <a:lstStyle/>
        <a:p>
          <a:endParaRPr lang="en-US"/>
        </a:p>
      </dgm:t>
    </dgm:pt>
    <dgm:pt modelId="{8143B943-38B0-492B-BFC9-FE42F035DF19}">
      <dgm:prSet phldrT="[Text]"/>
      <dgm:spPr/>
      <dgm:t>
        <a:bodyPr/>
        <a:lstStyle/>
        <a:p>
          <a:r>
            <a:rPr lang="en-US" dirty="0" smtClean="0"/>
            <a:t>WORK</a:t>
          </a:r>
          <a:endParaRPr lang="en-US" dirty="0"/>
        </a:p>
      </dgm:t>
    </dgm:pt>
    <dgm:pt modelId="{AF507D6E-EF64-40FC-9A36-161810964407}" type="parTrans" cxnId="{B5C91A06-042B-4FF0-A3A4-4C5C97026551}">
      <dgm:prSet/>
      <dgm:spPr/>
      <dgm:t>
        <a:bodyPr/>
        <a:lstStyle/>
        <a:p>
          <a:endParaRPr lang="en-US"/>
        </a:p>
      </dgm:t>
    </dgm:pt>
    <dgm:pt modelId="{EBAF4C26-3A4C-4C6C-B766-B59E86936EF1}" type="sibTrans" cxnId="{B5C91A06-042B-4FF0-A3A4-4C5C97026551}">
      <dgm:prSet/>
      <dgm:spPr/>
      <dgm:t>
        <a:bodyPr/>
        <a:lstStyle/>
        <a:p>
          <a:endParaRPr lang="en-US"/>
        </a:p>
      </dgm:t>
    </dgm:pt>
    <dgm:pt modelId="{F7DEF2F1-E176-4F0B-A8CA-8E1FC90880FE}" type="pres">
      <dgm:prSet presAssocID="{B47C6393-797C-40B5-8A03-7935C87F617D}" presName="cycle" presStyleCnt="0">
        <dgm:presLayoutVars>
          <dgm:dir/>
          <dgm:resizeHandles val="exact"/>
        </dgm:presLayoutVars>
      </dgm:prSet>
      <dgm:spPr/>
      <dgm:t>
        <a:bodyPr/>
        <a:lstStyle/>
        <a:p>
          <a:endParaRPr lang="en-US"/>
        </a:p>
      </dgm:t>
    </dgm:pt>
    <dgm:pt modelId="{858CEC34-C8A9-444B-B5DB-4668FD906E3B}" type="pres">
      <dgm:prSet presAssocID="{EEAA3900-1B02-4664-B284-3C3A0AC2EAF4}" presName="node" presStyleLbl="node1" presStyleIdx="0" presStyleCnt="5">
        <dgm:presLayoutVars>
          <dgm:bulletEnabled val="1"/>
        </dgm:presLayoutVars>
      </dgm:prSet>
      <dgm:spPr/>
      <dgm:t>
        <a:bodyPr/>
        <a:lstStyle/>
        <a:p>
          <a:endParaRPr lang="en-US"/>
        </a:p>
      </dgm:t>
    </dgm:pt>
    <dgm:pt modelId="{E807557F-3D6B-4E8E-8141-EB000B4BA97C}" type="pres">
      <dgm:prSet presAssocID="{6EF61F3D-ACFB-4C8B-B8EA-439E91B0A8A7}" presName="sibTrans" presStyleLbl="sibTrans2D1" presStyleIdx="0" presStyleCnt="5"/>
      <dgm:spPr/>
      <dgm:t>
        <a:bodyPr/>
        <a:lstStyle/>
        <a:p>
          <a:endParaRPr lang="en-US"/>
        </a:p>
      </dgm:t>
    </dgm:pt>
    <dgm:pt modelId="{FCEAE964-56DB-4469-855B-EB384CBA2321}" type="pres">
      <dgm:prSet presAssocID="{6EF61F3D-ACFB-4C8B-B8EA-439E91B0A8A7}" presName="connectorText" presStyleLbl="sibTrans2D1" presStyleIdx="0" presStyleCnt="5"/>
      <dgm:spPr/>
      <dgm:t>
        <a:bodyPr/>
        <a:lstStyle/>
        <a:p>
          <a:endParaRPr lang="en-US"/>
        </a:p>
      </dgm:t>
    </dgm:pt>
    <dgm:pt modelId="{BB826061-BCFD-40DD-8278-3BD56E9F1472}" type="pres">
      <dgm:prSet presAssocID="{6FB55966-3D72-4C21-887E-2F4EF2BE2217}" presName="node" presStyleLbl="node1" presStyleIdx="1" presStyleCnt="5">
        <dgm:presLayoutVars>
          <dgm:bulletEnabled val="1"/>
        </dgm:presLayoutVars>
      </dgm:prSet>
      <dgm:spPr/>
      <dgm:t>
        <a:bodyPr/>
        <a:lstStyle/>
        <a:p>
          <a:endParaRPr lang="en-US"/>
        </a:p>
      </dgm:t>
    </dgm:pt>
    <dgm:pt modelId="{E93358C3-D838-4B35-A145-5389B17C199C}" type="pres">
      <dgm:prSet presAssocID="{EF4C720E-D9F0-4941-BF08-678969A1ADD3}" presName="sibTrans" presStyleLbl="sibTrans2D1" presStyleIdx="1" presStyleCnt="5"/>
      <dgm:spPr/>
      <dgm:t>
        <a:bodyPr/>
        <a:lstStyle/>
        <a:p>
          <a:endParaRPr lang="en-US"/>
        </a:p>
      </dgm:t>
    </dgm:pt>
    <dgm:pt modelId="{32EC1FE4-DCE2-4FAF-9178-1B28FFEF7761}" type="pres">
      <dgm:prSet presAssocID="{EF4C720E-D9F0-4941-BF08-678969A1ADD3}" presName="connectorText" presStyleLbl="sibTrans2D1" presStyleIdx="1" presStyleCnt="5"/>
      <dgm:spPr/>
      <dgm:t>
        <a:bodyPr/>
        <a:lstStyle/>
        <a:p>
          <a:endParaRPr lang="en-US"/>
        </a:p>
      </dgm:t>
    </dgm:pt>
    <dgm:pt modelId="{9BF8304C-777C-44C8-BA86-0F4F6CA0218F}" type="pres">
      <dgm:prSet presAssocID="{05A89BA5-DF2B-4206-9702-B02125F1A2C4}" presName="node" presStyleLbl="node1" presStyleIdx="2" presStyleCnt="5">
        <dgm:presLayoutVars>
          <dgm:bulletEnabled val="1"/>
        </dgm:presLayoutVars>
      </dgm:prSet>
      <dgm:spPr/>
      <dgm:t>
        <a:bodyPr/>
        <a:lstStyle/>
        <a:p>
          <a:endParaRPr lang="en-US"/>
        </a:p>
      </dgm:t>
    </dgm:pt>
    <dgm:pt modelId="{5FE38DDE-BF54-4035-9374-94BF8D5F5709}" type="pres">
      <dgm:prSet presAssocID="{066A3411-51ED-4DB4-8CB3-979ADF298A88}" presName="sibTrans" presStyleLbl="sibTrans2D1" presStyleIdx="2" presStyleCnt="5"/>
      <dgm:spPr/>
      <dgm:t>
        <a:bodyPr/>
        <a:lstStyle/>
        <a:p>
          <a:endParaRPr lang="en-US"/>
        </a:p>
      </dgm:t>
    </dgm:pt>
    <dgm:pt modelId="{E1E0204C-5C96-41C0-A5C0-D99F9B8EB721}" type="pres">
      <dgm:prSet presAssocID="{066A3411-51ED-4DB4-8CB3-979ADF298A88}" presName="connectorText" presStyleLbl="sibTrans2D1" presStyleIdx="2" presStyleCnt="5"/>
      <dgm:spPr/>
      <dgm:t>
        <a:bodyPr/>
        <a:lstStyle/>
        <a:p>
          <a:endParaRPr lang="en-US"/>
        </a:p>
      </dgm:t>
    </dgm:pt>
    <dgm:pt modelId="{EE7117AF-D7BB-4E03-8E88-4DCCD54D3FCA}" type="pres">
      <dgm:prSet presAssocID="{EBE3192A-00C8-4728-8514-70A0A5DC7A59}" presName="node" presStyleLbl="node1" presStyleIdx="3" presStyleCnt="5">
        <dgm:presLayoutVars>
          <dgm:bulletEnabled val="1"/>
        </dgm:presLayoutVars>
      </dgm:prSet>
      <dgm:spPr/>
      <dgm:t>
        <a:bodyPr/>
        <a:lstStyle/>
        <a:p>
          <a:endParaRPr lang="en-US"/>
        </a:p>
      </dgm:t>
    </dgm:pt>
    <dgm:pt modelId="{375D2EC7-C078-4601-A459-686C6842B697}" type="pres">
      <dgm:prSet presAssocID="{E6A59525-6668-45AA-A8D2-CCFF68B7BF73}" presName="sibTrans" presStyleLbl="sibTrans2D1" presStyleIdx="3" presStyleCnt="5"/>
      <dgm:spPr/>
      <dgm:t>
        <a:bodyPr/>
        <a:lstStyle/>
        <a:p>
          <a:endParaRPr lang="en-US"/>
        </a:p>
      </dgm:t>
    </dgm:pt>
    <dgm:pt modelId="{C1C2C023-7F95-4CA7-90F3-0797AFE02E23}" type="pres">
      <dgm:prSet presAssocID="{E6A59525-6668-45AA-A8D2-CCFF68B7BF73}" presName="connectorText" presStyleLbl="sibTrans2D1" presStyleIdx="3" presStyleCnt="5"/>
      <dgm:spPr/>
      <dgm:t>
        <a:bodyPr/>
        <a:lstStyle/>
        <a:p>
          <a:endParaRPr lang="en-US"/>
        </a:p>
      </dgm:t>
    </dgm:pt>
    <dgm:pt modelId="{61624D68-B5CC-493A-BF90-45E9FA41775E}" type="pres">
      <dgm:prSet presAssocID="{8143B943-38B0-492B-BFC9-FE42F035DF19}" presName="node" presStyleLbl="node1" presStyleIdx="4" presStyleCnt="5">
        <dgm:presLayoutVars>
          <dgm:bulletEnabled val="1"/>
        </dgm:presLayoutVars>
      </dgm:prSet>
      <dgm:spPr/>
      <dgm:t>
        <a:bodyPr/>
        <a:lstStyle/>
        <a:p>
          <a:endParaRPr lang="en-US"/>
        </a:p>
      </dgm:t>
    </dgm:pt>
    <dgm:pt modelId="{B90F1DD6-45C4-4B4B-9AE8-A1A2D15EC793}" type="pres">
      <dgm:prSet presAssocID="{EBAF4C26-3A4C-4C6C-B766-B59E86936EF1}" presName="sibTrans" presStyleLbl="sibTrans2D1" presStyleIdx="4" presStyleCnt="5"/>
      <dgm:spPr/>
      <dgm:t>
        <a:bodyPr/>
        <a:lstStyle/>
        <a:p>
          <a:endParaRPr lang="en-US"/>
        </a:p>
      </dgm:t>
    </dgm:pt>
    <dgm:pt modelId="{0C029E3C-5648-422D-B779-118800AD2EB7}" type="pres">
      <dgm:prSet presAssocID="{EBAF4C26-3A4C-4C6C-B766-B59E86936EF1}" presName="connectorText" presStyleLbl="sibTrans2D1" presStyleIdx="4" presStyleCnt="5"/>
      <dgm:spPr/>
      <dgm:t>
        <a:bodyPr/>
        <a:lstStyle/>
        <a:p>
          <a:endParaRPr lang="en-US"/>
        </a:p>
      </dgm:t>
    </dgm:pt>
  </dgm:ptLst>
  <dgm:cxnLst>
    <dgm:cxn modelId="{DEDF1DD4-1B93-48BE-9BC1-45AD39CDCD89}" type="presOf" srcId="{B47C6393-797C-40B5-8A03-7935C87F617D}" destId="{F7DEF2F1-E176-4F0B-A8CA-8E1FC90880FE}" srcOrd="0" destOrd="0" presId="urn:microsoft.com/office/officeart/2005/8/layout/cycle2"/>
    <dgm:cxn modelId="{A0191CA3-DF2D-4F73-9E82-E53BC6219420}" type="presOf" srcId="{EF4C720E-D9F0-4941-BF08-678969A1ADD3}" destId="{32EC1FE4-DCE2-4FAF-9178-1B28FFEF7761}" srcOrd="1" destOrd="0" presId="urn:microsoft.com/office/officeart/2005/8/layout/cycle2"/>
    <dgm:cxn modelId="{7E940F15-15F6-4990-9777-1D82680AECCB}" type="presOf" srcId="{EEAA3900-1B02-4664-B284-3C3A0AC2EAF4}" destId="{858CEC34-C8A9-444B-B5DB-4668FD906E3B}" srcOrd="0" destOrd="0" presId="urn:microsoft.com/office/officeart/2005/8/layout/cycle2"/>
    <dgm:cxn modelId="{1D0BC21A-76C5-4C4E-B1D0-D4A0C55DD45C}" type="presOf" srcId="{05A89BA5-DF2B-4206-9702-B02125F1A2C4}" destId="{9BF8304C-777C-44C8-BA86-0F4F6CA0218F}" srcOrd="0" destOrd="0" presId="urn:microsoft.com/office/officeart/2005/8/layout/cycle2"/>
    <dgm:cxn modelId="{D982ED99-C675-4D50-BE5B-5026709D57A6}" type="presOf" srcId="{6EF61F3D-ACFB-4C8B-B8EA-439E91B0A8A7}" destId="{E807557F-3D6B-4E8E-8141-EB000B4BA97C}" srcOrd="0" destOrd="0" presId="urn:microsoft.com/office/officeart/2005/8/layout/cycle2"/>
    <dgm:cxn modelId="{41C7A975-4586-4039-98B0-AE19610DB21A}" srcId="{B47C6393-797C-40B5-8A03-7935C87F617D}" destId="{EEAA3900-1B02-4664-B284-3C3A0AC2EAF4}" srcOrd="0" destOrd="0" parTransId="{2116345F-5BDE-4C16-AA07-65A3D62564DC}" sibTransId="{6EF61F3D-ACFB-4C8B-B8EA-439E91B0A8A7}"/>
    <dgm:cxn modelId="{A3BF67C9-21C0-41D1-A080-FDB572F44FA1}" type="presOf" srcId="{EBE3192A-00C8-4728-8514-70A0A5DC7A59}" destId="{EE7117AF-D7BB-4E03-8E88-4DCCD54D3FCA}" srcOrd="0" destOrd="0" presId="urn:microsoft.com/office/officeart/2005/8/layout/cycle2"/>
    <dgm:cxn modelId="{B2C45A3C-8998-4699-8E9B-16C3C24872D3}" type="presOf" srcId="{E6A59525-6668-45AA-A8D2-CCFF68B7BF73}" destId="{C1C2C023-7F95-4CA7-90F3-0797AFE02E23}" srcOrd="1" destOrd="0" presId="urn:microsoft.com/office/officeart/2005/8/layout/cycle2"/>
    <dgm:cxn modelId="{9F52168E-7970-4FF6-8761-9762A00A8386}" type="presOf" srcId="{066A3411-51ED-4DB4-8CB3-979ADF298A88}" destId="{5FE38DDE-BF54-4035-9374-94BF8D5F5709}" srcOrd="0" destOrd="0" presId="urn:microsoft.com/office/officeart/2005/8/layout/cycle2"/>
    <dgm:cxn modelId="{39703555-DECE-4EE3-A8A5-BC99D6E25A8A}" type="presOf" srcId="{066A3411-51ED-4DB4-8CB3-979ADF298A88}" destId="{E1E0204C-5C96-41C0-A5C0-D99F9B8EB721}" srcOrd="1" destOrd="0" presId="urn:microsoft.com/office/officeart/2005/8/layout/cycle2"/>
    <dgm:cxn modelId="{DF6739AB-C88A-4670-8F01-370FA28DC2D4}" type="presOf" srcId="{EF4C720E-D9F0-4941-BF08-678969A1ADD3}" destId="{E93358C3-D838-4B35-A145-5389B17C199C}" srcOrd="0" destOrd="0" presId="urn:microsoft.com/office/officeart/2005/8/layout/cycle2"/>
    <dgm:cxn modelId="{CB1AA2E8-F2B7-4E67-98FB-5A9422CCFD94}" type="presOf" srcId="{E6A59525-6668-45AA-A8D2-CCFF68B7BF73}" destId="{375D2EC7-C078-4601-A459-686C6842B697}" srcOrd="0" destOrd="0" presId="urn:microsoft.com/office/officeart/2005/8/layout/cycle2"/>
    <dgm:cxn modelId="{C76CA737-752A-48BB-916C-0B323FBB769B}" type="presOf" srcId="{6EF61F3D-ACFB-4C8B-B8EA-439E91B0A8A7}" destId="{FCEAE964-56DB-4469-855B-EB384CBA2321}" srcOrd="1" destOrd="0" presId="urn:microsoft.com/office/officeart/2005/8/layout/cycle2"/>
    <dgm:cxn modelId="{408B0F3A-AABC-45BB-9D09-50A47810A56C}" type="presOf" srcId="{6FB55966-3D72-4C21-887E-2F4EF2BE2217}" destId="{BB826061-BCFD-40DD-8278-3BD56E9F1472}" srcOrd="0" destOrd="0" presId="urn:microsoft.com/office/officeart/2005/8/layout/cycle2"/>
    <dgm:cxn modelId="{89655C5D-1519-4EEF-AEC5-4CB35174E445}" srcId="{B47C6393-797C-40B5-8A03-7935C87F617D}" destId="{05A89BA5-DF2B-4206-9702-B02125F1A2C4}" srcOrd="2" destOrd="0" parTransId="{1FE93FDE-90E9-4C00-9CBB-1BDC8B6E130F}" sibTransId="{066A3411-51ED-4DB4-8CB3-979ADF298A88}"/>
    <dgm:cxn modelId="{2DDA9E8F-C8B5-49C1-95D8-5776532E5232}" type="presOf" srcId="{8143B943-38B0-492B-BFC9-FE42F035DF19}" destId="{61624D68-B5CC-493A-BF90-45E9FA41775E}" srcOrd="0" destOrd="0" presId="urn:microsoft.com/office/officeart/2005/8/layout/cycle2"/>
    <dgm:cxn modelId="{7BBE9EC0-49F1-44A7-AEB3-2D7955E2900A}" srcId="{B47C6393-797C-40B5-8A03-7935C87F617D}" destId="{6FB55966-3D72-4C21-887E-2F4EF2BE2217}" srcOrd="1" destOrd="0" parTransId="{F474F7CC-DE55-4267-BFC1-C90FC557A50B}" sibTransId="{EF4C720E-D9F0-4941-BF08-678969A1ADD3}"/>
    <dgm:cxn modelId="{91E360E1-3F69-4091-A7FF-7CFC79AC645C}" type="presOf" srcId="{EBAF4C26-3A4C-4C6C-B766-B59E86936EF1}" destId="{B90F1DD6-45C4-4B4B-9AE8-A1A2D15EC793}" srcOrd="0" destOrd="0" presId="urn:microsoft.com/office/officeart/2005/8/layout/cycle2"/>
    <dgm:cxn modelId="{B5C91A06-042B-4FF0-A3A4-4C5C97026551}" srcId="{B47C6393-797C-40B5-8A03-7935C87F617D}" destId="{8143B943-38B0-492B-BFC9-FE42F035DF19}" srcOrd="4" destOrd="0" parTransId="{AF507D6E-EF64-40FC-9A36-161810964407}" sibTransId="{EBAF4C26-3A4C-4C6C-B766-B59E86936EF1}"/>
    <dgm:cxn modelId="{76CC71B4-2FBF-403D-A865-E3F79BE3932B}" srcId="{B47C6393-797C-40B5-8A03-7935C87F617D}" destId="{EBE3192A-00C8-4728-8514-70A0A5DC7A59}" srcOrd="3" destOrd="0" parTransId="{35EA8A22-841A-48D9-A6C4-D24C4579C8B3}" sibTransId="{E6A59525-6668-45AA-A8D2-CCFF68B7BF73}"/>
    <dgm:cxn modelId="{26778E19-6391-4EC1-A3C1-D25C9608000E}" type="presOf" srcId="{EBAF4C26-3A4C-4C6C-B766-B59E86936EF1}" destId="{0C029E3C-5648-422D-B779-118800AD2EB7}" srcOrd="1" destOrd="0" presId="urn:microsoft.com/office/officeart/2005/8/layout/cycle2"/>
    <dgm:cxn modelId="{1707607E-BB50-4799-A8D7-EF3B665CA567}" type="presParOf" srcId="{F7DEF2F1-E176-4F0B-A8CA-8E1FC90880FE}" destId="{858CEC34-C8A9-444B-B5DB-4668FD906E3B}" srcOrd="0" destOrd="0" presId="urn:microsoft.com/office/officeart/2005/8/layout/cycle2"/>
    <dgm:cxn modelId="{E1FF7EF3-6AEE-4E7F-90AC-97C4DF2A31E1}" type="presParOf" srcId="{F7DEF2F1-E176-4F0B-A8CA-8E1FC90880FE}" destId="{E807557F-3D6B-4E8E-8141-EB000B4BA97C}" srcOrd="1" destOrd="0" presId="urn:microsoft.com/office/officeart/2005/8/layout/cycle2"/>
    <dgm:cxn modelId="{ECB0838D-FBAF-4BC4-901F-FEDFF179A2AC}" type="presParOf" srcId="{E807557F-3D6B-4E8E-8141-EB000B4BA97C}" destId="{FCEAE964-56DB-4469-855B-EB384CBA2321}" srcOrd="0" destOrd="0" presId="urn:microsoft.com/office/officeart/2005/8/layout/cycle2"/>
    <dgm:cxn modelId="{958F7A3A-A427-480F-809D-4E0737B3074A}" type="presParOf" srcId="{F7DEF2F1-E176-4F0B-A8CA-8E1FC90880FE}" destId="{BB826061-BCFD-40DD-8278-3BD56E9F1472}" srcOrd="2" destOrd="0" presId="urn:microsoft.com/office/officeart/2005/8/layout/cycle2"/>
    <dgm:cxn modelId="{DC743E5F-2D17-4CE1-A919-91F4963FCCC3}" type="presParOf" srcId="{F7DEF2F1-E176-4F0B-A8CA-8E1FC90880FE}" destId="{E93358C3-D838-4B35-A145-5389B17C199C}" srcOrd="3" destOrd="0" presId="urn:microsoft.com/office/officeart/2005/8/layout/cycle2"/>
    <dgm:cxn modelId="{018C6587-5885-457F-BE95-F106E07676F7}" type="presParOf" srcId="{E93358C3-D838-4B35-A145-5389B17C199C}" destId="{32EC1FE4-DCE2-4FAF-9178-1B28FFEF7761}" srcOrd="0" destOrd="0" presId="urn:microsoft.com/office/officeart/2005/8/layout/cycle2"/>
    <dgm:cxn modelId="{ACBEC384-8122-4ADA-A5CD-033536729B52}" type="presParOf" srcId="{F7DEF2F1-E176-4F0B-A8CA-8E1FC90880FE}" destId="{9BF8304C-777C-44C8-BA86-0F4F6CA0218F}" srcOrd="4" destOrd="0" presId="urn:microsoft.com/office/officeart/2005/8/layout/cycle2"/>
    <dgm:cxn modelId="{95025543-5989-46DC-AC2A-1981E9A6DDE7}" type="presParOf" srcId="{F7DEF2F1-E176-4F0B-A8CA-8E1FC90880FE}" destId="{5FE38DDE-BF54-4035-9374-94BF8D5F5709}" srcOrd="5" destOrd="0" presId="urn:microsoft.com/office/officeart/2005/8/layout/cycle2"/>
    <dgm:cxn modelId="{1B9B0024-6FFB-43D8-B8C8-B068B9AF75C6}" type="presParOf" srcId="{5FE38DDE-BF54-4035-9374-94BF8D5F5709}" destId="{E1E0204C-5C96-41C0-A5C0-D99F9B8EB721}" srcOrd="0" destOrd="0" presId="urn:microsoft.com/office/officeart/2005/8/layout/cycle2"/>
    <dgm:cxn modelId="{0B46F8CB-848E-4FD5-BA21-AAEE2FA5A843}" type="presParOf" srcId="{F7DEF2F1-E176-4F0B-A8CA-8E1FC90880FE}" destId="{EE7117AF-D7BB-4E03-8E88-4DCCD54D3FCA}" srcOrd="6" destOrd="0" presId="urn:microsoft.com/office/officeart/2005/8/layout/cycle2"/>
    <dgm:cxn modelId="{B1B78F6A-85E4-4432-8053-2A5CE2459205}" type="presParOf" srcId="{F7DEF2F1-E176-4F0B-A8CA-8E1FC90880FE}" destId="{375D2EC7-C078-4601-A459-686C6842B697}" srcOrd="7" destOrd="0" presId="urn:microsoft.com/office/officeart/2005/8/layout/cycle2"/>
    <dgm:cxn modelId="{65335669-48A4-45CD-89CA-F413F6B722BB}" type="presParOf" srcId="{375D2EC7-C078-4601-A459-686C6842B697}" destId="{C1C2C023-7F95-4CA7-90F3-0797AFE02E23}" srcOrd="0" destOrd="0" presId="urn:microsoft.com/office/officeart/2005/8/layout/cycle2"/>
    <dgm:cxn modelId="{8F27F826-4A78-47DF-9BF1-C23931BE26B6}" type="presParOf" srcId="{F7DEF2F1-E176-4F0B-A8CA-8E1FC90880FE}" destId="{61624D68-B5CC-493A-BF90-45E9FA41775E}" srcOrd="8" destOrd="0" presId="urn:microsoft.com/office/officeart/2005/8/layout/cycle2"/>
    <dgm:cxn modelId="{24D1D6C9-6123-4826-921B-C193D577B09C}" type="presParOf" srcId="{F7DEF2F1-E176-4F0B-A8CA-8E1FC90880FE}" destId="{B90F1DD6-45C4-4B4B-9AE8-A1A2D15EC793}" srcOrd="9" destOrd="0" presId="urn:microsoft.com/office/officeart/2005/8/layout/cycle2"/>
    <dgm:cxn modelId="{B96B23CF-DFD9-4AA2-8571-E55E2F0D2121}" type="presParOf" srcId="{B90F1DD6-45C4-4B4B-9AE8-A1A2D15EC793}" destId="{0C029E3C-5648-422D-B779-118800AD2EB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CEC34-C8A9-444B-B5DB-4668FD906E3B}">
      <dsp:nvSpPr>
        <dsp:cNvPr id="0" name=""/>
        <dsp:cNvSpPr/>
      </dsp:nvSpPr>
      <dsp:spPr>
        <a:xfrm>
          <a:off x="3233523" y="601"/>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INTERESTS</a:t>
          </a:r>
          <a:endParaRPr lang="en-US" sz="1500" kern="1200" dirty="0"/>
        </a:p>
      </dsp:txBody>
      <dsp:txXfrm>
        <a:off x="3435847" y="202925"/>
        <a:ext cx="976904" cy="976904"/>
      </dsp:txXfrm>
    </dsp:sp>
    <dsp:sp modelId="{E807557F-3D6B-4E8E-8141-EB000B4BA97C}">
      <dsp:nvSpPr>
        <dsp:cNvPr id="0" name=""/>
        <dsp:cNvSpPr/>
      </dsp:nvSpPr>
      <dsp:spPr>
        <a:xfrm rot="2160000">
          <a:off x="4571157" y="1061240"/>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581648" y="1122208"/>
        <a:ext cx="256340" cy="279764"/>
      </dsp:txXfrm>
    </dsp:sp>
    <dsp:sp modelId="{BB826061-BCFD-40DD-8278-3BD56E9F1472}">
      <dsp:nvSpPr>
        <dsp:cNvPr id="0" name=""/>
        <dsp:cNvSpPr/>
      </dsp:nvSpPr>
      <dsp:spPr>
        <a:xfrm>
          <a:off x="491020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ACTIVITIES</a:t>
          </a:r>
          <a:endParaRPr lang="en-US" sz="1500" kern="1200" dirty="0"/>
        </a:p>
      </dsp:txBody>
      <dsp:txXfrm>
        <a:off x="5112532" y="1421108"/>
        <a:ext cx="976904" cy="976904"/>
      </dsp:txXfrm>
    </dsp:sp>
    <dsp:sp modelId="{E93358C3-D838-4B35-A145-5389B17C199C}">
      <dsp:nvSpPr>
        <dsp:cNvPr id="0" name=""/>
        <dsp:cNvSpPr/>
      </dsp:nvSpPr>
      <dsp:spPr>
        <a:xfrm rot="6480000">
          <a:off x="5100869" y="2652097"/>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5172773" y="2693110"/>
        <a:ext cx="256340" cy="279764"/>
      </dsp:txXfrm>
    </dsp:sp>
    <dsp:sp modelId="{9BF8304C-777C-44C8-BA86-0F4F6CA0218F}">
      <dsp:nvSpPr>
        <dsp:cNvPr id="0" name=""/>
        <dsp:cNvSpPr/>
      </dsp:nvSpPr>
      <dsp:spPr>
        <a:xfrm>
          <a:off x="4269771"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MONEY</a:t>
          </a:r>
          <a:endParaRPr lang="en-US" sz="1500" kern="1200" dirty="0"/>
        </a:p>
      </dsp:txBody>
      <dsp:txXfrm>
        <a:off x="4472095" y="3392169"/>
        <a:ext cx="976904" cy="976904"/>
      </dsp:txXfrm>
    </dsp:sp>
    <dsp:sp modelId="{5FE38DDE-BF54-4035-9374-94BF8D5F5709}">
      <dsp:nvSpPr>
        <dsp:cNvPr id="0" name=""/>
        <dsp:cNvSpPr/>
      </dsp:nvSpPr>
      <dsp:spPr>
        <a:xfrm rot="10800000">
          <a:off x="3751564" y="3647485"/>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3861424" y="3740740"/>
        <a:ext cx="256340" cy="279764"/>
      </dsp:txXfrm>
    </dsp:sp>
    <dsp:sp modelId="{EE7117AF-D7BB-4E03-8E88-4DCCD54D3FCA}">
      <dsp:nvSpPr>
        <dsp:cNvPr id="0" name=""/>
        <dsp:cNvSpPr/>
      </dsp:nvSpPr>
      <dsp:spPr>
        <a:xfrm>
          <a:off x="2197275"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LEISURE</a:t>
          </a:r>
          <a:endParaRPr lang="en-US" sz="1500" kern="1200" dirty="0"/>
        </a:p>
      </dsp:txBody>
      <dsp:txXfrm>
        <a:off x="2399599" y="3392169"/>
        <a:ext cx="976904" cy="976904"/>
      </dsp:txXfrm>
    </dsp:sp>
    <dsp:sp modelId="{375D2EC7-C078-4601-A459-686C6842B697}">
      <dsp:nvSpPr>
        <dsp:cNvPr id="0" name=""/>
        <dsp:cNvSpPr/>
      </dsp:nvSpPr>
      <dsp:spPr>
        <a:xfrm rot="15120000">
          <a:off x="2387935" y="2671811"/>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459839" y="2817308"/>
        <a:ext cx="256340" cy="279764"/>
      </dsp:txXfrm>
    </dsp:sp>
    <dsp:sp modelId="{61624D68-B5CC-493A-BF90-45E9FA41775E}">
      <dsp:nvSpPr>
        <dsp:cNvPr id="0" name=""/>
        <dsp:cNvSpPr/>
      </dsp:nvSpPr>
      <dsp:spPr>
        <a:xfrm>
          <a:off x="155683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WORK</a:t>
          </a:r>
          <a:endParaRPr lang="en-US" sz="1500" kern="1200" dirty="0"/>
        </a:p>
      </dsp:txBody>
      <dsp:txXfrm>
        <a:off x="1759162" y="1421108"/>
        <a:ext cx="976904" cy="976904"/>
      </dsp:txXfrm>
    </dsp:sp>
    <dsp:sp modelId="{B90F1DD6-45C4-4B4B-9AE8-A1A2D15EC793}">
      <dsp:nvSpPr>
        <dsp:cNvPr id="0" name=""/>
        <dsp:cNvSpPr/>
      </dsp:nvSpPr>
      <dsp:spPr>
        <a:xfrm rot="19440000">
          <a:off x="2894472" y="1073424"/>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904963" y="1198966"/>
        <a:ext cx="256340" cy="2797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CEC34-C8A9-444B-B5DB-4668FD906E3B}">
      <dsp:nvSpPr>
        <dsp:cNvPr id="0" name=""/>
        <dsp:cNvSpPr/>
      </dsp:nvSpPr>
      <dsp:spPr>
        <a:xfrm>
          <a:off x="2434828" y="401"/>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INTERESTS</a:t>
          </a:r>
          <a:endParaRPr lang="en-US" sz="1300" kern="1200" dirty="0"/>
        </a:p>
      </dsp:txBody>
      <dsp:txXfrm>
        <a:off x="2614422" y="179995"/>
        <a:ext cx="867155" cy="867155"/>
      </dsp:txXfrm>
    </dsp:sp>
    <dsp:sp modelId="{E807557F-3D6B-4E8E-8141-EB000B4BA97C}">
      <dsp:nvSpPr>
        <dsp:cNvPr id="0" name=""/>
        <dsp:cNvSpPr/>
      </dsp:nvSpPr>
      <dsp:spPr>
        <a:xfrm rot="2160000">
          <a:off x="3622675" y="942976"/>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632045" y="996915"/>
        <a:ext cx="228964" cy="248335"/>
      </dsp:txXfrm>
    </dsp:sp>
    <dsp:sp modelId="{BB826061-BCFD-40DD-8278-3BD56E9F1472}">
      <dsp:nvSpPr>
        <dsp:cNvPr id="0" name=""/>
        <dsp:cNvSpPr/>
      </dsp:nvSpPr>
      <dsp:spPr>
        <a:xfrm>
          <a:off x="3926250" y="1083982"/>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ACTIVITIES</a:t>
          </a:r>
          <a:endParaRPr lang="en-US" sz="1300" kern="1200" dirty="0"/>
        </a:p>
      </dsp:txBody>
      <dsp:txXfrm>
        <a:off x="4105844" y="1263576"/>
        <a:ext cx="867155" cy="867155"/>
      </dsp:txXfrm>
    </dsp:sp>
    <dsp:sp modelId="{E93358C3-D838-4B35-A145-5389B17C199C}">
      <dsp:nvSpPr>
        <dsp:cNvPr id="0" name=""/>
        <dsp:cNvSpPr/>
      </dsp:nvSpPr>
      <dsp:spPr>
        <a:xfrm rot="6480000">
          <a:off x="4093900" y="2358041"/>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4158126" y="2394156"/>
        <a:ext cx="228964" cy="248335"/>
      </dsp:txXfrm>
    </dsp:sp>
    <dsp:sp modelId="{9BF8304C-777C-44C8-BA86-0F4F6CA0218F}">
      <dsp:nvSpPr>
        <dsp:cNvPr id="0" name=""/>
        <dsp:cNvSpPr/>
      </dsp:nvSpPr>
      <dsp:spPr>
        <a:xfrm>
          <a:off x="3356577" y="2837255"/>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MONEY</a:t>
          </a:r>
          <a:endParaRPr lang="en-US" sz="1300" kern="1200" dirty="0"/>
        </a:p>
      </dsp:txBody>
      <dsp:txXfrm>
        <a:off x="3536171" y="3016849"/>
        <a:ext cx="867155" cy="867155"/>
      </dsp:txXfrm>
    </dsp:sp>
    <dsp:sp modelId="{5FE38DDE-BF54-4035-9374-94BF8D5F5709}">
      <dsp:nvSpPr>
        <dsp:cNvPr id="0" name=""/>
        <dsp:cNvSpPr/>
      </dsp:nvSpPr>
      <dsp:spPr>
        <a:xfrm rot="10800000">
          <a:off x="2893711" y="3243481"/>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2991839" y="3326259"/>
        <a:ext cx="228964" cy="248335"/>
      </dsp:txXfrm>
    </dsp:sp>
    <dsp:sp modelId="{EE7117AF-D7BB-4E03-8E88-4DCCD54D3FCA}">
      <dsp:nvSpPr>
        <dsp:cNvPr id="0" name=""/>
        <dsp:cNvSpPr/>
      </dsp:nvSpPr>
      <dsp:spPr>
        <a:xfrm>
          <a:off x="1513078" y="2837255"/>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LEISURE</a:t>
          </a:r>
          <a:endParaRPr lang="en-US" sz="1300" kern="1200" dirty="0"/>
        </a:p>
      </dsp:txBody>
      <dsp:txXfrm>
        <a:off x="1692672" y="3016849"/>
        <a:ext cx="867155" cy="867155"/>
      </dsp:txXfrm>
    </dsp:sp>
    <dsp:sp modelId="{375D2EC7-C078-4601-A459-686C6842B697}">
      <dsp:nvSpPr>
        <dsp:cNvPr id="0" name=""/>
        <dsp:cNvSpPr/>
      </dsp:nvSpPr>
      <dsp:spPr>
        <a:xfrm rot="15120000">
          <a:off x="1680728" y="2375649"/>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1744954" y="2505090"/>
        <a:ext cx="228964" cy="248335"/>
      </dsp:txXfrm>
    </dsp:sp>
    <dsp:sp modelId="{61624D68-B5CC-493A-BF90-45E9FA41775E}">
      <dsp:nvSpPr>
        <dsp:cNvPr id="0" name=""/>
        <dsp:cNvSpPr/>
      </dsp:nvSpPr>
      <dsp:spPr>
        <a:xfrm>
          <a:off x="943405" y="1083982"/>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WORK</a:t>
          </a:r>
          <a:endParaRPr lang="en-US" sz="1300" kern="1200" dirty="0"/>
        </a:p>
      </dsp:txBody>
      <dsp:txXfrm>
        <a:off x="1122999" y="1263576"/>
        <a:ext cx="867155" cy="867155"/>
      </dsp:txXfrm>
    </dsp:sp>
    <dsp:sp modelId="{B90F1DD6-45C4-4B4B-9AE8-A1A2D15EC793}">
      <dsp:nvSpPr>
        <dsp:cNvPr id="0" name=""/>
        <dsp:cNvSpPr/>
      </dsp:nvSpPr>
      <dsp:spPr>
        <a:xfrm rot="19440000">
          <a:off x="2131253" y="953859"/>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2140623" y="1065476"/>
        <a:ext cx="228964" cy="2483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CEC34-C8A9-444B-B5DB-4668FD906E3B}">
      <dsp:nvSpPr>
        <dsp:cNvPr id="0" name=""/>
        <dsp:cNvSpPr/>
      </dsp:nvSpPr>
      <dsp:spPr>
        <a:xfrm>
          <a:off x="3233523" y="601"/>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INTERESTS</a:t>
          </a:r>
          <a:endParaRPr lang="en-US" sz="1500" kern="1200" dirty="0"/>
        </a:p>
      </dsp:txBody>
      <dsp:txXfrm>
        <a:off x="3435847" y="202925"/>
        <a:ext cx="976904" cy="976904"/>
      </dsp:txXfrm>
    </dsp:sp>
    <dsp:sp modelId="{E807557F-3D6B-4E8E-8141-EB000B4BA97C}">
      <dsp:nvSpPr>
        <dsp:cNvPr id="0" name=""/>
        <dsp:cNvSpPr/>
      </dsp:nvSpPr>
      <dsp:spPr>
        <a:xfrm rot="2160000">
          <a:off x="4571157" y="1061240"/>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581648" y="1122208"/>
        <a:ext cx="256340" cy="279764"/>
      </dsp:txXfrm>
    </dsp:sp>
    <dsp:sp modelId="{BB826061-BCFD-40DD-8278-3BD56E9F1472}">
      <dsp:nvSpPr>
        <dsp:cNvPr id="0" name=""/>
        <dsp:cNvSpPr/>
      </dsp:nvSpPr>
      <dsp:spPr>
        <a:xfrm>
          <a:off x="491020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ACTIVITIES</a:t>
          </a:r>
          <a:endParaRPr lang="en-US" sz="1500" kern="1200" dirty="0"/>
        </a:p>
      </dsp:txBody>
      <dsp:txXfrm>
        <a:off x="5112532" y="1421108"/>
        <a:ext cx="976904" cy="976904"/>
      </dsp:txXfrm>
    </dsp:sp>
    <dsp:sp modelId="{E93358C3-D838-4B35-A145-5389B17C199C}">
      <dsp:nvSpPr>
        <dsp:cNvPr id="0" name=""/>
        <dsp:cNvSpPr/>
      </dsp:nvSpPr>
      <dsp:spPr>
        <a:xfrm rot="6480000">
          <a:off x="5100869" y="2652097"/>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5172773" y="2693110"/>
        <a:ext cx="256340" cy="279764"/>
      </dsp:txXfrm>
    </dsp:sp>
    <dsp:sp modelId="{9BF8304C-777C-44C8-BA86-0F4F6CA0218F}">
      <dsp:nvSpPr>
        <dsp:cNvPr id="0" name=""/>
        <dsp:cNvSpPr/>
      </dsp:nvSpPr>
      <dsp:spPr>
        <a:xfrm>
          <a:off x="4269771"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MONEY</a:t>
          </a:r>
          <a:endParaRPr lang="en-US" sz="1500" kern="1200" dirty="0"/>
        </a:p>
      </dsp:txBody>
      <dsp:txXfrm>
        <a:off x="4472095" y="3392169"/>
        <a:ext cx="976904" cy="976904"/>
      </dsp:txXfrm>
    </dsp:sp>
    <dsp:sp modelId="{5FE38DDE-BF54-4035-9374-94BF8D5F5709}">
      <dsp:nvSpPr>
        <dsp:cNvPr id="0" name=""/>
        <dsp:cNvSpPr/>
      </dsp:nvSpPr>
      <dsp:spPr>
        <a:xfrm rot="10800000">
          <a:off x="3751564" y="3647485"/>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3861424" y="3740740"/>
        <a:ext cx="256340" cy="279764"/>
      </dsp:txXfrm>
    </dsp:sp>
    <dsp:sp modelId="{EE7117AF-D7BB-4E03-8E88-4DCCD54D3FCA}">
      <dsp:nvSpPr>
        <dsp:cNvPr id="0" name=""/>
        <dsp:cNvSpPr/>
      </dsp:nvSpPr>
      <dsp:spPr>
        <a:xfrm>
          <a:off x="2197275"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LEISURE</a:t>
          </a:r>
          <a:endParaRPr lang="en-US" sz="1500" kern="1200" dirty="0"/>
        </a:p>
      </dsp:txBody>
      <dsp:txXfrm>
        <a:off x="2399599" y="3392169"/>
        <a:ext cx="976904" cy="976904"/>
      </dsp:txXfrm>
    </dsp:sp>
    <dsp:sp modelId="{375D2EC7-C078-4601-A459-686C6842B697}">
      <dsp:nvSpPr>
        <dsp:cNvPr id="0" name=""/>
        <dsp:cNvSpPr/>
      </dsp:nvSpPr>
      <dsp:spPr>
        <a:xfrm rot="15120000">
          <a:off x="2387935" y="2671811"/>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459839" y="2817308"/>
        <a:ext cx="256340" cy="279764"/>
      </dsp:txXfrm>
    </dsp:sp>
    <dsp:sp modelId="{61624D68-B5CC-493A-BF90-45E9FA41775E}">
      <dsp:nvSpPr>
        <dsp:cNvPr id="0" name=""/>
        <dsp:cNvSpPr/>
      </dsp:nvSpPr>
      <dsp:spPr>
        <a:xfrm>
          <a:off x="155683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WORK</a:t>
          </a:r>
          <a:endParaRPr lang="en-US" sz="1500" kern="1200" dirty="0"/>
        </a:p>
      </dsp:txBody>
      <dsp:txXfrm>
        <a:off x="1759162" y="1421108"/>
        <a:ext cx="976904" cy="976904"/>
      </dsp:txXfrm>
    </dsp:sp>
    <dsp:sp modelId="{B90F1DD6-45C4-4B4B-9AE8-A1A2D15EC793}">
      <dsp:nvSpPr>
        <dsp:cNvPr id="0" name=""/>
        <dsp:cNvSpPr/>
      </dsp:nvSpPr>
      <dsp:spPr>
        <a:xfrm rot="19440000">
          <a:off x="2894472" y="1073424"/>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904963" y="1198966"/>
        <a:ext cx="256340" cy="2797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CEC34-C8A9-444B-B5DB-4668FD906E3B}">
      <dsp:nvSpPr>
        <dsp:cNvPr id="0" name=""/>
        <dsp:cNvSpPr/>
      </dsp:nvSpPr>
      <dsp:spPr>
        <a:xfrm>
          <a:off x="2434828" y="401"/>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INTERESTS</a:t>
          </a:r>
          <a:endParaRPr lang="en-US" sz="1300" kern="1200" dirty="0"/>
        </a:p>
      </dsp:txBody>
      <dsp:txXfrm>
        <a:off x="2614422" y="179995"/>
        <a:ext cx="867155" cy="867155"/>
      </dsp:txXfrm>
    </dsp:sp>
    <dsp:sp modelId="{E807557F-3D6B-4E8E-8141-EB000B4BA97C}">
      <dsp:nvSpPr>
        <dsp:cNvPr id="0" name=""/>
        <dsp:cNvSpPr/>
      </dsp:nvSpPr>
      <dsp:spPr>
        <a:xfrm rot="2160000">
          <a:off x="3622675" y="942976"/>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3632045" y="996915"/>
        <a:ext cx="228964" cy="248335"/>
      </dsp:txXfrm>
    </dsp:sp>
    <dsp:sp modelId="{BB826061-BCFD-40DD-8278-3BD56E9F1472}">
      <dsp:nvSpPr>
        <dsp:cNvPr id="0" name=""/>
        <dsp:cNvSpPr/>
      </dsp:nvSpPr>
      <dsp:spPr>
        <a:xfrm>
          <a:off x="3926250" y="1083982"/>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ACTIVITIES</a:t>
          </a:r>
          <a:endParaRPr lang="en-US" sz="1300" kern="1200" dirty="0"/>
        </a:p>
      </dsp:txBody>
      <dsp:txXfrm>
        <a:off x="4105844" y="1263576"/>
        <a:ext cx="867155" cy="867155"/>
      </dsp:txXfrm>
    </dsp:sp>
    <dsp:sp modelId="{E93358C3-D838-4B35-A145-5389B17C199C}">
      <dsp:nvSpPr>
        <dsp:cNvPr id="0" name=""/>
        <dsp:cNvSpPr/>
      </dsp:nvSpPr>
      <dsp:spPr>
        <a:xfrm rot="6480000">
          <a:off x="4093900" y="2358041"/>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4158126" y="2394156"/>
        <a:ext cx="228964" cy="248335"/>
      </dsp:txXfrm>
    </dsp:sp>
    <dsp:sp modelId="{9BF8304C-777C-44C8-BA86-0F4F6CA0218F}">
      <dsp:nvSpPr>
        <dsp:cNvPr id="0" name=""/>
        <dsp:cNvSpPr/>
      </dsp:nvSpPr>
      <dsp:spPr>
        <a:xfrm>
          <a:off x="3356577" y="2837255"/>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MONEY</a:t>
          </a:r>
          <a:endParaRPr lang="en-US" sz="1300" kern="1200" dirty="0"/>
        </a:p>
      </dsp:txBody>
      <dsp:txXfrm>
        <a:off x="3536171" y="3016849"/>
        <a:ext cx="867155" cy="867155"/>
      </dsp:txXfrm>
    </dsp:sp>
    <dsp:sp modelId="{5FE38DDE-BF54-4035-9374-94BF8D5F5709}">
      <dsp:nvSpPr>
        <dsp:cNvPr id="0" name=""/>
        <dsp:cNvSpPr/>
      </dsp:nvSpPr>
      <dsp:spPr>
        <a:xfrm rot="10800000">
          <a:off x="2893711" y="3243481"/>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2991839" y="3326259"/>
        <a:ext cx="228964" cy="248335"/>
      </dsp:txXfrm>
    </dsp:sp>
    <dsp:sp modelId="{EE7117AF-D7BB-4E03-8E88-4DCCD54D3FCA}">
      <dsp:nvSpPr>
        <dsp:cNvPr id="0" name=""/>
        <dsp:cNvSpPr/>
      </dsp:nvSpPr>
      <dsp:spPr>
        <a:xfrm>
          <a:off x="1513078" y="2837255"/>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LEISURE</a:t>
          </a:r>
          <a:endParaRPr lang="en-US" sz="1300" kern="1200" dirty="0"/>
        </a:p>
      </dsp:txBody>
      <dsp:txXfrm>
        <a:off x="1692672" y="3016849"/>
        <a:ext cx="867155" cy="867155"/>
      </dsp:txXfrm>
    </dsp:sp>
    <dsp:sp modelId="{375D2EC7-C078-4601-A459-686C6842B697}">
      <dsp:nvSpPr>
        <dsp:cNvPr id="0" name=""/>
        <dsp:cNvSpPr/>
      </dsp:nvSpPr>
      <dsp:spPr>
        <a:xfrm rot="15120000">
          <a:off x="1680728" y="2375649"/>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rot="10800000">
        <a:off x="1744954" y="2505090"/>
        <a:ext cx="228964" cy="248335"/>
      </dsp:txXfrm>
    </dsp:sp>
    <dsp:sp modelId="{61624D68-B5CC-493A-BF90-45E9FA41775E}">
      <dsp:nvSpPr>
        <dsp:cNvPr id="0" name=""/>
        <dsp:cNvSpPr/>
      </dsp:nvSpPr>
      <dsp:spPr>
        <a:xfrm>
          <a:off x="943405" y="1083982"/>
          <a:ext cx="1226343" cy="122634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WORK</a:t>
          </a:r>
          <a:endParaRPr lang="en-US" sz="1300" kern="1200" dirty="0"/>
        </a:p>
      </dsp:txBody>
      <dsp:txXfrm>
        <a:off x="1122999" y="1263576"/>
        <a:ext cx="867155" cy="867155"/>
      </dsp:txXfrm>
    </dsp:sp>
    <dsp:sp modelId="{B90F1DD6-45C4-4B4B-9AE8-A1A2D15EC793}">
      <dsp:nvSpPr>
        <dsp:cNvPr id="0" name=""/>
        <dsp:cNvSpPr/>
      </dsp:nvSpPr>
      <dsp:spPr>
        <a:xfrm rot="19440000">
          <a:off x="2131253" y="953859"/>
          <a:ext cx="327092" cy="4138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2140623" y="1065476"/>
        <a:ext cx="228964" cy="2483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CEC34-C8A9-444B-B5DB-4668FD906E3B}">
      <dsp:nvSpPr>
        <dsp:cNvPr id="0" name=""/>
        <dsp:cNvSpPr/>
      </dsp:nvSpPr>
      <dsp:spPr>
        <a:xfrm>
          <a:off x="3233523" y="601"/>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INTERESTS</a:t>
          </a:r>
          <a:endParaRPr lang="en-US" sz="1500" kern="1200" dirty="0"/>
        </a:p>
      </dsp:txBody>
      <dsp:txXfrm>
        <a:off x="3435847" y="202925"/>
        <a:ext cx="976904" cy="976904"/>
      </dsp:txXfrm>
    </dsp:sp>
    <dsp:sp modelId="{E807557F-3D6B-4E8E-8141-EB000B4BA97C}">
      <dsp:nvSpPr>
        <dsp:cNvPr id="0" name=""/>
        <dsp:cNvSpPr/>
      </dsp:nvSpPr>
      <dsp:spPr>
        <a:xfrm rot="2160000">
          <a:off x="4571157" y="1061240"/>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581648" y="1122208"/>
        <a:ext cx="256340" cy="279764"/>
      </dsp:txXfrm>
    </dsp:sp>
    <dsp:sp modelId="{BB826061-BCFD-40DD-8278-3BD56E9F1472}">
      <dsp:nvSpPr>
        <dsp:cNvPr id="0" name=""/>
        <dsp:cNvSpPr/>
      </dsp:nvSpPr>
      <dsp:spPr>
        <a:xfrm>
          <a:off x="491020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ACTIVITIES</a:t>
          </a:r>
          <a:endParaRPr lang="en-US" sz="1500" kern="1200" dirty="0"/>
        </a:p>
      </dsp:txBody>
      <dsp:txXfrm>
        <a:off x="5112532" y="1421108"/>
        <a:ext cx="976904" cy="976904"/>
      </dsp:txXfrm>
    </dsp:sp>
    <dsp:sp modelId="{E93358C3-D838-4B35-A145-5389B17C199C}">
      <dsp:nvSpPr>
        <dsp:cNvPr id="0" name=""/>
        <dsp:cNvSpPr/>
      </dsp:nvSpPr>
      <dsp:spPr>
        <a:xfrm rot="6480000">
          <a:off x="5100869" y="2652097"/>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5172773" y="2693110"/>
        <a:ext cx="256340" cy="279764"/>
      </dsp:txXfrm>
    </dsp:sp>
    <dsp:sp modelId="{9BF8304C-777C-44C8-BA86-0F4F6CA0218F}">
      <dsp:nvSpPr>
        <dsp:cNvPr id="0" name=""/>
        <dsp:cNvSpPr/>
      </dsp:nvSpPr>
      <dsp:spPr>
        <a:xfrm>
          <a:off x="4269771"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MONEY</a:t>
          </a:r>
          <a:endParaRPr lang="en-US" sz="1500" kern="1200" dirty="0"/>
        </a:p>
      </dsp:txBody>
      <dsp:txXfrm>
        <a:off x="4472095" y="3392169"/>
        <a:ext cx="976904" cy="976904"/>
      </dsp:txXfrm>
    </dsp:sp>
    <dsp:sp modelId="{5FE38DDE-BF54-4035-9374-94BF8D5F5709}">
      <dsp:nvSpPr>
        <dsp:cNvPr id="0" name=""/>
        <dsp:cNvSpPr/>
      </dsp:nvSpPr>
      <dsp:spPr>
        <a:xfrm rot="10800000">
          <a:off x="3751564" y="3647485"/>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3861424" y="3740740"/>
        <a:ext cx="256340" cy="279764"/>
      </dsp:txXfrm>
    </dsp:sp>
    <dsp:sp modelId="{EE7117AF-D7BB-4E03-8E88-4DCCD54D3FCA}">
      <dsp:nvSpPr>
        <dsp:cNvPr id="0" name=""/>
        <dsp:cNvSpPr/>
      </dsp:nvSpPr>
      <dsp:spPr>
        <a:xfrm>
          <a:off x="2197275"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LEISURE</a:t>
          </a:r>
          <a:endParaRPr lang="en-US" sz="1500" kern="1200" dirty="0"/>
        </a:p>
      </dsp:txBody>
      <dsp:txXfrm>
        <a:off x="2399599" y="3392169"/>
        <a:ext cx="976904" cy="976904"/>
      </dsp:txXfrm>
    </dsp:sp>
    <dsp:sp modelId="{375D2EC7-C078-4601-A459-686C6842B697}">
      <dsp:nvSpPr>
        <dsp:cNvPr id="0" name=""/>
        <dsp:cNvSpPr/>
      </dsp:nvSpPr>
      <dsp:spPr>
        <a:xfrm rot="15120000">
          <a:off x="2387935" y="2671811"/>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459839" y="2817308"/>
        <a:ext cx="256340" cy="279764"/>
      </dsp:txXfrm>
    </dsp:sp>
    <dsp:sp modelId="{61624D68-B5CC-493A-BF90-45E9FA41775E}">
      <dsp:nvSpPr>
        <dsp:cNvPr id="0" name=""/>
        <dsp:cNvSpPr/>
      </dsp:nvSpPr>
      <dsp:spPr>
        <a:xfrm>
          <a:off x="155683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WORK</a:t>
          </a:r>
          <a:endParaRPr lang="en-US" sz="1500" kern="1200" dirty="0"/>
        </a:p>
      </dsp:txBody>
      <dsp:txXfrm>
        <a:off x="1759162" y="1421108"/>
        <a:ext cx="976904" cy="976904"/>
      </dsp:txXfrm>
    </dsp:sp>
    <dsp:sp modelId="{B90F1DD6-45C4-4B4B-9AE8-A1A2D15EC793}">
      <dsp:nvSpPr>
        <dsp:cNvPr id="0" name=""/>
        <dsp:cNvSpPr/>
      </dsp:nvSpPr>
      <dsp:spPr>
        <a:xfrm rot="19440000">
          <a:off x="2894472" y="1073424"/>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904963" y="1198966"/>
        <a:ext cx="256340" cy="2797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CEC34-C8A9-444B-B5DB-4668FD906E3B}">
      <dsp:nvSpPr>
        <dsp:cNvPr id="0" name=""/>
        <dsp:cNvSpPr/>
      </dsp:nvSpPr>
      <dsp:spPr>
        <a:xfrm>
          <a:off x="3233523" y="601"/>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INTERESTS</a:t>
          </a:r>
          <a:endParaRPr lang="en-US" sz="1500" kern="1200" dirty="0"/>
        </a:p>
      </dsp:txBody>
      <dsp:txXfrm>
        <a:off x="3435847" y="202925"/>
        <a:ext cx="976904" cy="976904"/>
      </dsp:txXfrm>
    </dsp:sp>
    <dsp:sp modelId="{E807557F-3D6B-4E8E-8141-EB000B4BA97C}">
      <dsp:nvSpPr>
        <dsp:cNvPr id="0" name=""/>
        <dsp:cNvSpPr/>
      </dsp:nvSpPr>
      <dsp:spPr>
        <a:xfrm rot="2160000">
          <a:off x="4571157" y="1061240"/>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581648" y="1122208"/>
        <a:ext cx="256340" cy="279764"/>
      </dsp:txXfrm>
    </dsp:sp>
    <dsp:sp modelId="{BB826061-BCFD-40DD-8278-3BD56E9F1472}">
      <dsp:nvSpPr>
        <dsp:cNvPr id="0" name=""/>
        <dsp:cNvSpPr/>
      </dsp:nvSpPr>
      <dsp:spPr>
        <a:xfrm>
          <a:off x="491020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ACTIVITIES</a:t>
          </a:r>
          <a:endParaRPr lang="en-US" sz="1500" kern="1200" dirty="0"/>
        </a:p>
      </dsp:txBody>
      <dsp:txXfrm>
        <a:off x="5112532" y="1421108"/>
        <a:ext cx="976904" cy="976904"/>
      </dsp:txXfrm>
    </dsp:sp>
    <dsp:sp modelId="{E93358C3-D838-4B35-A145-5389B17C199C}">
      <dsp:nvSpPr>
        <dsp:cNvPr id="0" name=""/>
        <dsp:cNvSpPr/>
      </dsp:nvSpPr>
      <dsp:spPr>
        <a:xfrm rot="6480000">
          <a:off x="5100869" y="2652097"/>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5172773" y="2693110"/>
        <a:ext cx="256340" cy="279764"/>
      </dsp:txXfrm>
    </dsp:sp>
    <dsp:sp modelId="{9BF8304C-777C-44C8-BA86-0F4F6CA0218F}">
      <dsp:nvSpPr>
        <dsp:cNvPr id="0" name=""/>
        <dsp:cNvSpPr/>
      </dsp:nvSpPr>
      <dsp:spPr>
        <a:xfrm>
          <a:off x="4269771"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MONEY</a:t>
          </a:r>
          <a:endParaRPr lang="en-US" sz="1500" kern="1200" dirty="0"/>
        </a:p>
      </dsp:txBody>
      <dsp:txXfrm>
        <a:off x="4472095" y="3392169"/>
        <a:ext cx="976904" cy="976904"/>
      </dsp:txXfrm>
    </dsp:sp>
    <dsp:sp modelId="{5FE38DDE-BF54-4035-9374-94BF8D5F5709}">
      <dsp:nvSpPr>
        <dsp:cNvPr id="0" name=""/>
        <dsp:cNvSpPr/>
      </dsp:nvSpPr>
      <dsp:spPr>
        <a:xfrm rot="10800000">
          <a:off x="3751564" y="3647485"/>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3861424" y="3740740"/>
        <a:ext cx="256340" cy="279764"/>
      </dsp:txXfrm>
    </dsp:sp>
    <dsp:sp modelId="{EE7117AF-D7BB-4E03-8E88-4DCCD54D3FCA}">
      <dsp:nvSpPr>
        <dsp:cNvPr id="0" name=""/>
        <dsp:cNvSpPr/>
      </dsp:nvSpPr>
      <dsp:spPr>
        <a:xfrm>
          <a:off x="2197275" y="3189845"/>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LEISURE</a:t>
          </a:r>
          <a:endParaRPr lang="en-US" sz="1500" kern="1200" dirty="0"/>
        </a:p>
      </dsp:txBody>
      <dsp:txXfrm>
        <a:off x="2399599" y="3392169"/>
        <a:ext cx="976904" cy="976904"/>
      </dsp:txXfrm>
    </dsp:sp>
    <dsp:sp modelId="{375D2EC7-C078-4601-A459-686C6842B697}">
      <dsp:nvSpPr>
        <dsp:cNvPr id="0" name=""/>
        <dsp:cNvSpPr/>
      </dsp:nvSpPr>
      <dsp:spPr>
        <a:xfrm rot="15120000">
          <a:off x="2387935" y="2671811"/>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459839" y="2817308"/>
        <a:ext cx="256340" cy="279764"/>
      </dsp:txXfrm>
    </dsp:sp>
    <dsp:sp modelId="{61624D68-B5CC-493A-BF90-45E9FA41775E}">
      <dsp:nvSpPr>
        <dsp:cNvPr id="0" name=""/>
        <dsp:cNvSpPr/>
      </dsp:nvSpPr>
      <dsp:spPr>
        <a:xfrm>
          <a:off x="1556838" y="1218784"/>
          <a:ext cx="1381552" cy="138155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WORK</a:t>
          </a:r>
          <a:endParaRPr lang="en-US" sz="1500" kern="1200" dirty="0"/>
        </a:p>
      </dsp:txBody>
      <dsp:txXfrm>
        <a:off x="1759162" y="1421108"/>
        <a:ext cx="976904" cy="976904"/>
      </dsp:txXfrm>
    </dsp:sp>
    <dsp:sp modelId="{B90F1DD6-45C4-4B4B-9AE8-A1A2D15EC793}">
      <dsp:nvSpPr>
        <dsp:cNvPr id="0" name=""/>
        <dsp:cNvSpPr/>
      </dsp:nvSpPr>
      <dsp:spPr>
        <a:xfrm rot="19440000">
          <a:off x="2894472" y="1073424"/>
          <a:ext cx="366200" cy="4662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904963" y="1198966"/>
        <a:ext cx="256340" cy="27976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6.xml><?xml version="1.0" encoding="utf-8"?>
<c:userShapes xmlns:c="http://schemas.openxmlformats.org/drawingml/2006/chart">
  <cdr:relSizeAnchor xmlns:cdr="http://schemas.openxmlformats.org/drawingml/2006/chartDrawing">
    <cdr:from>
      <cdr:x>0.47222</cdr:x>
      <cdr:y>0.20203</cdr:y>
    </cdr:from>
    <cdr:to>
      <cdr:x>0.58333</cdr:x>
      <cdr:y>0.40407</cdr:y>
    </cdr:to>
    <cdr:sp macro="" textlink="">
      <cdr:nvSpPr>
        <cdr:cNvPr id="3" name="Elbow Connector 2"/>
        <cdr:cNvSpPr/>
      </cdr:nvSpPr>
      <cdr:spPr>
        <a:xfrm xmlns:a="http://schemas.openxmlformats.org/drawingml/2006/main">
          <a:off x="3886200" y="914400"/>
          <a:ext cx="914400" cy="914400"/>
        </a:xfrm>
        <a:prstGeom xmlns:a="http://schemas.openxmlformats.org/drawingml/2006/main" prst="bentConnector3">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E5E23451-5034-44BF-8596-82DCAD7FC1DC}"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5E23451-5034-44BF-8596-82DCAD7FC1DC}"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5E23451-5034-44BF-8596-82DCAD7FC1DC}"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28D142-454A-4568-AFC9-7A26FFBAC305}" type="datetimeFigureOut">
              <a:rPr lang="en-US" smtClean="0"/>
              <a:pPr/>
              <a:t>2/9/2017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5E23451-5034-44BF-8596-82DCAD7FC1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B828D142-454A-4568-AFC9-7A26FFBAC305}" type="datetimeFigureOut">
              <a:rPr lang="en-US" smtClean="0"/>
              <a:pPr/>
              <a:t>2/9/2017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E5E23451-5034-44BF-8596-82DCAD7FC1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828D142-454A-4568-AFC9-7A26FFBAC305}" type="datetimeFigureOut">
              <a:rPr lang="en-US" smtClean="0"/>
              <a:pPr/>
              <a:t>2/9/2017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5E23451-5034-44BF-8596-82DCAD7FC1D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chart" Target="../charts/chart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chart" Target="../charts/chart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chart" Target="../charts/chart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chart" Target="../charts/chart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chart" Target="../charts/chart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2533650"/>
          </a:xfrm>
        </p:spPr>
        <p:txBody>
          <a:bodyPr>
            <a:normAutofit/>
          </a:bodyPr>
          <a:lstStyle/>
          <a:p>
            <a:r>
              <a:rPr lang="en-US" sz="6600" dirty="0" smtClean="0">
                <a:solidFill>
                  <a:srgbClr val="FF0000"/>
                </a:solidFill>
                <a:latin typeface="Algerian" pitchFamily="82" charset="0"/>
              </a:rPr>
              <a:t>The spirit- led </a:t>
            </a:r>
            <a:br>
              <a:rPr lang="en-US" sz="6600" dirty="0" smtClean="0">
                <a:solidFill>
                  <a:srgbClr val="FF0000"/>
                </a:solidFill>
                <a:latin typeface="Algerian" pitchFamily="82" charset="0"/>
              </a:rPr>
            </a:br>
            <a:r>
              <a:rPr lang="en-US" sz="6600" dirty="0" err="1" smtClean="0">
                <a:solidFill>
                  <a:srgbClr val="FF0000"/>
                </a:solidFill>
                <a:latin typeface="Algerian" pitchFamily="82" charset="0"/>
              </a:rPr>
              <a:t>christian</a:t>
            </a:r>
            <a:r>
              <a:rPr lang="en-US" sz="6600" dirty="0" smtClean="0">
                <a:solidFill>
                  <a:srgbClr val="FF0000"/>
                </a:solidFill>
                <a:latin typeface="Algerian" pitchFamily="82" charset="0"/>
              </a:rPr>
              <a:t> </a:t>
            </a:r>
            <a:endParaRPr lang="en-US" sz="6600" dirty="0">
              <a:solidFill>
                <a:srgbClr val="FF0000"/>
              </a:solidFill>
              <a:latin typeface="Algerian" pitchFamily="82" charset="0"/>
            </a:endParaRPr>
          </a:p>
        </p:txBody>
      </p:sp>
      <p:sp>
        <p:nvSpPr>
          <p:cNvPr id="3" name="Subtitle 2"/>
          <p:cNvSpPr>
            <a:spLocks noGrp="1"/>
          </p:cNvSpPr>
          <p:nvPr>
            <p:ph type="subTitle" idx="1"/>
          </p:nvPr>
        </p:nvSpPr>
        <p:spPr/>
        <p:txBody>
          <a:bodyPr/>
          <a:lstStyle/>
          <a:p>
            <a:r>
              <a:rPr lang="en-US" dirty="0" smtClean="0">
                <a:solidFill>
                  <a:schemeClr val="tx1"/>
                </a:solidFill>
              </a:rPr>
              <a:t>1 CORINTHIANS 2:9—3:4</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IT TAKES TIME TO MATURE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1.  New believers are called “babes”, mere infants in Christ (1Cor. 3:1).</a:t>
            </a:r>
          </a:p>
          <a:p>
            <a:r>
              <a:rPr lang="en-US" dirty="0" smtClean="0"/>
              <a:t>2.  Paul expected them to grow (1 Cor. 3:2).</a:t>
            </a:r>
          </a:p>
          <a:p>
            <a:r>
              <a:rPr lang="en-US" dirty="0" smtClean="0"/>
              <a:t>3.  New diet as we mature, “meat not milk”(Heb. 5:11-14).</a:t>
            </a:r>
          </a:p>
          <a:p>
            <a:r>
              <a:rPr lang="en-US" dirty="0" smtClean="0"/>
              <a:t>4.  The writer of  Hebrews urges us “to go on to maturity” (Heb.6:1).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Working Definition</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Spirituality </a:t>
            </a:r>
            <a:r>
              <a:rPr lang="en-US" dirty="0" smtClean="0"/>
              <a:t>is a growing</a:t>
            </a:r>
            <a:r>
              <a:rPr lang="en-US" dirty="0" smtClean="0"/>
              <a:t>, &amp; </a:t>
            </a:r>
            <a:r>
              <a:rPr lang="en-US" dirty="0" smtClean="0"/>
              <a:t>grownup relation to the Holy Spirit </a:t>
            </a:r>
            <a:r>
              <a:rPr lang="en-US" dirty="0" smtClean="0"/>
              <a:t> that affects every area of life.</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Working Definition</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Spirituality</a:t>
            </a:r>
            <a:r>
              <a:rPr lang="en-US" dirty="0" smtClean="0"/>
              <a:t>  is practical, it will be seen in our:</a:t>
            </a:r>
          </a:p>
          <a:p>
            <a:r>
              <a:rPr lang="en-US" dirty="0" smtClean="0"/>
              <a:t>1. Character.</a:t>
            </a:r>
          </a:p>
          <a:p>
            <a:r>
              <a:rPr lang="en-US" dirty="0" smtClean="0"/>
              <a:t>2. Attitudes.</a:t>
            </a:r>
          </a:p>
          <a:p>
            <a:r>
              <a:rPr lang="en-US" dirty="0" smtClean="0"/>
              <a:t>3. Work/school/neighborhood life.</a:t>
            </a:r>
          </a:p>
          <a:p>
            <a:r>
              <a:rPr lang="en-US" dirty="0" smtClean="0"/>
              <a:t>4. Family life.</a:t>
            </a:r>
          </a:p>
          <a:p>
            <a:r>
              <a:rPr lang="en-US" dirty="0" smtClean="0"/>
              <a:t>5. Worship.</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smtClean="0"/>
              <a:t>THE </a:t>
            </a:r>
            <a:r>
              <a:rPr lang="en-US" dirty="0" smtClean="0">
                <a:solidFill>
                  <a:srgbClr val="FF0000"/>
                </a:solidFill>
                <a:latin typeface="Algerian" pitchFamily="82" charset="0"/>
              </a:rPr>
              <a:t>SPIRITUAL CHRISTIAN</a:t>
            </a:r>
            <a:r>
              <a:rPr lang="en-US" dirty="0" smtClean="0"/>
              <a:t>,</a:t>
            </a:r>
            <a:br>
              <a:rPr lang="en-US" dirty="0" smtClean="0"/>
            </a:br>
            <a:r>
              <a:rPr lang="en-US" dirty="0" smtClean="0"/>
              <a:t>UNDER THE CONTROL OF THE SPIRIT</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609600" y="1752600"/>
          <a:ext cx="7848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3581400" y="2590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ONE W/O THE HOLY SPIRIT,</a:t>
            </a:r>
            <a:br>
              <a:rPr lang="en-US" dirty="0" smtClean="0"/>
            </a:br>
            <a:r>
              <a:rPr lang="en-US" dirty="0" smtClean="0">
                <a:solidFill>
                  <a:srgbClr val="FF0000"/>
                </a:solidFill>
                <a:latin typeface="Algerian" pitchFamily="82" charset="0"/>
              </a:rPr>
              <a:t>LOST</a:t>
            </a:r>
            <a:r>
              <a:rPr lang="en-US" dirty="0" smtClean="0"/>
              <a:t> (1 COR. 2:14)</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609600" y="3733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
        <p:nvSpPr>
          <p:cNvPr id="12" name="Oval 11"/>
          <p:cNvSpPr/>
          <p:nvPr/>
        </p:nvSpPr>
        <p:spPr>
          <a:xfrm>
            <a:off x="3505200" y="2362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105400" y="2667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34000" y="2209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971800" y="4114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724400" y="4572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562600" y="3733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343400" y="4876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648200" y="4114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743200" y="2895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429000" y="2057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895600" y="1981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smtClean="0">
                <a:solidFill>
                  <a:srgbClr val="FF0000"/>
                </a:solidFill>
                <a:latin typeface="Algerian" pitchFamily="82" charset="0"/>
              </a:rPr>
              <a:t>WORLDLY CHRISTIAN</a:t>
            </a:r>
            <a:r>
              <a:rPr lang="en-US" dirty="0" smtClean="0"/>
              <a:t>,</a:t>
            </a:r>
            <a:br>
              <a:rPr lang="en-US" dirty="0" smtClean="0"/>
            </a:br>
            <a:r>
              <a:rPr lang="en-US" dirty="0" smtClean="0"/>
              <a:t>A SELF-DIRECTED LIFE</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pic>
        <p:nvPicPr>
          <p:cNvPr id="3074" name="Picture 2" descr="C:\Documents and Settings\Steve\Local Settings\Temporary Internet Files\Content.IE5\MN2UD17Z\cross2[1].gif"/>
          <p:cNvPicPr>
            <a:picLocks noChangeAspect="1" noChangeArrowheads="1"/>
          </p:cNvPicPr>
          <p:nvPr/>
        </p:nvPicPr>
        <p:blipFill>
          <a:blip r:embed="rId3" cstate="print"/>
          <a:srcRect/>
          <a:stretch>
            <a:fillRect/>
          </a:stretch>
        </p:blipFill>
        <p:spPr bwMode="auto">
          <a:xfrm>
            <a:off x="3181684" y="4189095"/>
            <a:ext cx="856916" cy="1221105"/>
          </a:xfrm>
          <a:prstGeom prst="rect">
            <a:avLst/>
          </a:prstGeom>
          <a:noFill/>
        </p:spPr>
      </p:pic>
      <p:pic>
        <p:nvPicPr>
          <p:cNvPr id="3079" name="Picture 7" descr="C:\Documents and Settings\Steve\Local Settings\Temporary Internet Files\Content.IE5\72M9S947\chair[1].png"/>
          <p:cNvPicPr>
            <a:picLocks noChangeAspect="1" noChangeArrowheads="1"/>
          </p:cNvPicPr>
          <p:nvPr/>
        </p:nvPicPr>
        <p:blipFill>
          <a:blip r:embed="rId4" cstate="print"/>
          <a:srcRect/>
          <a:stretch>
            <a:fillRect/>
          </a:stretch>
        </p:blipFill>
        <p:spPr bwMode="auto">
          <a:xfrm>
            <a:off x="3886200" y="2429470"/>
            <a:ext cx="1600199" cy="2218730"/>
          </a:xfrm>
          <a:prstGeom prst="rect">
            <a:avLst/>
          </a:prstGeom>
          <a:noFill/>
        </p:spPr>
      </p:pic>
      <p:sp>
        <p:nvSpPr>
          <p:cNvPr id="6" name="Oval 5"/>
          <p:cNvSpPr/>
          <p:nvPr/>
        </p:nvSpPr>
        <p:spPr>
          <a:xfrm>
            <a:off x="2514600" y="3352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048000" y="2971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943600" y="2895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248400" y="2209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562600" y="2362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181600" y="2286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810000" y="1676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971800" y="2362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715000" y="6096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15000" y="6096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181600" y="5410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638800" y="4724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638800" y="4724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038600" y="5029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038600" y="5029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smtClean="0"/>
              <a:t>THE </a:t>
            </a:r>
            <a:r>
              <a:rPr lang="en-US" dirty="0" smtClean="0">
                <a:solidFill>
                  <a:srgbClr val="FF0000"/>
                </a:solidFill>
                <a:latin typeface="Algerian" pitchFamily="82" charset="0"/>
              </a:rPr>
              <a:t>SPIRITUAL CHRISTIAN</a:t>
            </a:r>
            <a:r>
              <a:rPr lang="en-US" dirty="0" smtClean="0"/>
              <a:t>,</a:t>
            </a:r>
            <a:br>
              <a:rPr lang="en-US" dirty="0" smtClean="0"/>
            </a:br>
            <a:r>
              <a:rPr lang="en-US" dirty="0" smtClean="0"/>
              <a:t>UNDER THE CONTROL OF THE SPIRIT</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609600" y="1752600"/>
          <a:ext cx="7848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3581400" y="2590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12:1-3</a:t>
            </a:r>
            <a:endParaRPr lang="en-US" dirty="0"/>
          </a:p>
        </p:txBody>
      </p:sp>
      <p:sp>
        <p:nvSpPr>
          <p:cNvPr id="3" name="Content Placeholder 2"/>
          <p:cNvSpPr>
            <a:spLocks noGrp="1"/>
          </p:cNvSpPr>
          <p:nvPr>
            <p:ph idx="1"/>
          </p:nvPr>
        </p:nvSpPr>
        <p:spPr/>
        <p:txBody>
          <a:bodyPr>
            <a:normAutofit/>
          </a:bodyPr>
          <a:lstStyle/>
          <a:p>
            <a:r>
              <a:rPr lang="en-US" dirty="0" smtClean="0"/>
              <a:t>“Therefore, I urge you, brothers, in view of God’s mercy, to offer your bodies as</a:t>
            </a:r>
            <a:r>
              <a:rPr lang="en-US" dirty="0" smtClean="0">
                <a:solidFill>
                  <a:srgbClr val="FF0000"/>
                </a:solidFill>
              </a:rPr>
              <a:t> living sacrifices</a:t>
            </a:r>
            <a:r>
              <a:rPr lang="en-US" dirty="0" smtClean="0"/>
              <a:t>, holy and pleasing to God—this is your spiritual act of worship.  Do not conform any longer to the pattern of this world, but be transformed by the renewing of your mind.  Then you will be able to test and approve what God’s will is—his good, pleasing and perfect will.”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smtClean="0"/>
              <a:t>THE </a:t>
            </a:r>
            <a:r>
              <a:rPr lang="en-US" dirty="0" smtClean="0">
                <a:solidFill>
                  <a:srgbClr val="FF0000"/>
                </a:solidFill>
                <a:latin typeface="Algerian" pitchFamily="82" charset="0"/>
              </a:rPr>
              <a:t>SPIRITUAL CHRISTIAN</a:t>
            </a:r>
            <a:r>
              <a:rPr lang="en-US" dirty="0" smtClean="0"/>
              <a:t>,</a:t>
            </a:r>
            <a:br>
              <a:rPr lang="en-US" dirty="0" smtClean="0"/>
            </a:br>
            <a:r>
              <a:rPr lang="en-US" dirty="0" smtClean="0"/>
              <a:t>UNDER THE CONTROL OF THE SPIRIT</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609600" y="1752600"/>
          <a:ext cx="7848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3581400" y="2590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 2:9--3:4</a:t>
            </a:r>
            <a:endParaRPr lang="en-US" dirty="0"/>
          </a:p>
        </p:txBody>
      </p:sp>
      <p:sp>
        <p:nvSpPr>
          <p:cNvPr id="3" name="Content Placeholder 2"/>
          <p:cNvSpPr>
            <a:spLocks noGrp="1"/>
          </p:cNvSpPr>
          <p:nvPr>
            <p:ph idx="1"/>
          </p:nvPr>
        </p:nvSpPr>
        <p:spPr/>
        <p:txBody>
          <a:bodyPr/>
          <a:lstStyle/>
          <a:p>
            <a:r>
              <a:rPr lang="en-US" dirty="0" smtClean="0"/>
              <a:t>2 KINDS OF PEOPLE IN THE WORLD—</a:t>
            </a:r>
          </a:p>
          <a:p>
            <a:r>
              <a:rPr lang="en-US" dirty="0" smtClean="0"/>
              <a:t>SAVED or LOST.</a:t>
            </a:r>
          </a:p>
          <a:p>
            <a:r>
              <a:rPr lang="en-US" dirty="0" smtClean="0"/>
              <a:t>2 KINDS OF SAVED PEOPLE--</a:t>
            </a:r>
          </a:p>
          <a:p>
            <a:r>
              <a:rPr lang="en-US" dirty="0" smtClean="0"/>
              <a:t>SPIRITUAL (2:15) or  WORLDLY (3:3).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bodyPr>
          <a:lstStyle/>
          <a:p>
            <a:r>
              <a:rPr lang="en-US" dirty="0" smtClean="0"/>
              <a:t>THE </a:t>
            </a:r>
            <a:r>
              <a:rPr lang="en-US" dirty="0" smtClean="0">
                <a:solidFill>
                  <a:srgbClr val="FF0000"/>
                </a:solidFill>
                <a:latin typeface="Algerian" pitchFamily="82" charset="0"/>
              </a:rPr>
              <a:t>SPIRITUAL CHRISTIAN</a:t>
            </a:r>
            <a:r>
              <a:rPr lang="en-US" dirty="0" smtClean="0"/>
              <a:t>,</a:t>
            </a:r>
            <a:br>
              <a:rPr lang="en-US" dirty="0" smtClean="0"/>
            </a:br>
            <a:r>
              <a:rPr lang="en-US" dirty="0" smtClean="0"/>
              <a:t>UNDER THE CONTROL OF THE SPIRIT</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609600" y="1752600"/>
          <a:ext cx="7848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3581400" y="2590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smtClean="0">
                <a:solidFill>
                  <a:srgbClr val="FF0000"/>
                </a:solidFill>
                <a:latin typeface="Algerian" pitchFamily="82" charset="0"/>
              </a:rPr>
              <a:t>WORLDLY CHRISTIAN</a:t>
            </a:r>
            <a:r>
              <a:rPr lang="en-US" dirty="0" smtClean="0"/>
              <a:t>,</a:t>
            </a:r>
            <a:br>
              <a:rPr lang="en-US" dirty="0" smtClean="0"/>
            </a:br>
            <a:r>
              <a:rPr lang="en-US" dirty="0" smtClean="0"/>
              <a:t>A SELF-DIRECTED LIFE</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pic>
        <p:nvPicPr>
          <p:cNvPr id="3074" name="Picture 2" descr="C:\Documents and Settings\Steve\Local Settings\Temporary Internet Files\Content.IE5\MN2UD17Z\cross2[1].gif"/>
          <p:cNvPicPr>
            <a:picLocks noChangeAspect="1" noChangeArrowheads="1"/>
          </p:cNvPicPr>
          <p:nvPr/>
        </p:nvPicPr>
        <p:blipFill>
          <a:blip r:embed="rId3" cstate="print"/>
          <a:srcRect/>
          <a:stretch>
            <a:fillRect/>
          </a:stretch>
        </p:blipFill>
        <p:spPr bwMode="auto">
          <a:xfrm>
            <a:off x="3181684" y="4189095"/>
            <a:ext cx="856916" cy="1221105"/>
          </a:xfrm>
          <a:prstGeom prst="rect">
            <a:avLst/>
          </a:prstGeom>
          <a:noFill/>
        </p:spPr>
      </p:pic>
      <p:pic>
        <p:nvPicPr>
          <p:cNvPr id="3079" name="Picture 7" descr="C:\Documents and Settings\Steve\Local Settings\Temporary Internet Files\Content.IE5\72M9S947\chair[1].png"/>
          <p:cNvPicPr>
            <a:picLocks noChangeAspect="1" noChangeArrowheads="1"/>
          </p:cNvPicPr>
          <p:nvPr/>
        </p:nvPicPr>
        <p:blipFill>
          <a:blip r:embed="rId4" cstate="print"/>
          <a:srcRect/>
          <a:stretch>
            <a:fillRect/>
          </a:stretch>
        </p:blipFill>
        <p:spPr bwMode="auto">
          <a:xfrm>
            <a:off x="3886200" y="2429470"/>
            <a:ext cx="1600199" cy="2218730"/>
          </a:xfrm>
          <a:prstGeom prst="rect">
            <a:avLst/>
          </a:prstGeom>
          <a:noFill/>
        </p:spPr>
      </p:pic>
      <p:sp>
        <p:nvSpPr>
          <p:cNvPr id="6" name="Oval 5"/>
          <p:cNvSpPr/>
          <p:nvPr/>
        </p:nvSpPr>
        <p:spPr>
          <a:xfrm>
            <a:off x="2514600" y="3352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048000" y="2971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943600" y="2895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248400" y="2209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562600" y="2362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181600" y="2286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810000" y="1676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971800" y="2362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715000" y="6096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715000" y="6096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181600" y="5410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638800" y="4724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638800" y="4724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038600" y="5029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038600" y="5029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ONE W/O THE HOLY SPIRIT,</a:t>
            </a:r>
            <a:br>
              <a:rPr lang="en-US" dirty="0" smtClean="0"/>
            </a:br>
            <a:r>
              <a:rPr lang="en-US" dirty="0" smtClean="0">
                <a:solidFill>
                  <a:srgbClr val="FF0000"/>
                </a:solidFill>
                <a:latin typeface="Algerian" pitchFamily="82" charset="0"/>
              </a:rPr>
              <a:t>LOST</a:t>
            </a:r>
            <a:r>
              <a:rPr lang="en-US" dirty="0" smtClean="0"/>
              <a:t> (1 COR. 2:14)</a:t>
            </a:r>
            <a:endParaRPr lang="en-US" dirty="0"/>
          </a:p>
        </p:txBody>
      </p:sp>
      <p:graphicFrame>
        <p:nvGraphicFramePr>
          <p:cNvPr id="4" name="Content Placeholder 3"/>
          <p:cNvGraphicFramePr>
            <a:graphicFrameLocks noGrp="1"/>
          </p:cNvGraphicFramePr>
          <p:nvPr>
            <p:ph idx="1"/>
          </p:nvPr>
        </p:nvGraphicFramePr>
        <p:xfrm>
          <a:off x="914400" y="1784350"/>
          <a:ext cx="77724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3773379" y="2967335"/>
            <a:ext cx="15972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LOST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ight Arrow 5"/>
          <p:cNvSpPr/>
          <p:nvPr/>
        </p:nvSpPr>
        <p:spPr>
          <a:xfrm>
            <a:off x="4191000" y="3657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Diagram 8"/>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descr="C:\Documents and Settings\Steve\Local Settings\Temporary Internet Files\Content.IE5\MN2UD17Z\cross2[1].gif"/>
          <p:cNvPicPr>
            <a:picLocks noChangeAspect="1" noChangeArrowheads="1"/>
          </p:cNvPicPr>
          <p:nvPr/>
        </p:nvPicPr>
        <p:blipFill>
          <a:blip r:embed="rId8" cstate="print"/>
          <a:srcRect/>
          <a:stretch>
            <a:fillRect/>
          </a:stretch>
        </p:blipFill>
        <p:spPr bwMode="auto">
          <a:xfrm>
            <a:off x="609600" y="3733800"/>
            <a:ext cx="1830532" cy="2301240"/>
          </a:xfrm>
          <a:prstGeom prst="rect">
            <a:avLst/>
          </a:prstGeom>
          <a:noFill/>
        </p:spPr>
      </p:pic>
      <p:pic>
        <p:nvPicPr>
          <p:cNvPr id="1027" name="Picture 3" descr="C:\Documents and Settings\Steve\Local Settings\Temporary Internet Files\Content.IE5\72M9S947\chair[1].png"/>
          <p:cNvPicPr>
            <a:picLocks noChangeAspect="1" noChangeArrowheads="1"/>
          </p:cNvPicPr>
          <p:nvPr/>
        </p:nvPicPr>
        <p:blipFill>
          <a:blip r:embed="rId9" cstate="print"/>
          <a:srcRect/>
          <a:stretch>
            <a:fillRect/>
          </a:stretch>
        </p:blipFill>
        <p:spPr bwMode="auto">
          <a:xfrm>
            <a:off x="3200400" y="2819401"/>
            <a:ext cx="1295400" cy="1981200"/>
          </a:xfrm>
          <a:prstGeom prst="rect">
            <a:avLst/>
          </a:prstGeom>
          <a:noFill/>
        </p:spPr>
      </p:pic>
      <p:sp>
        <p:nvSpPr>
          <p:cNvPr id="12" name="Oval 11"/>
          <p:cNvSpPr/>
          <p:nvPr/>
        </p:nvSpPr>
        <p:spPr>
          <a:xfrm>
            <a:off x="3505200" y="2362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105400" y="2667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34000" y="2209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971800" y="4114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724400" y="45720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562600" y="3733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343400" y="4876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648200" y="41148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743200" y="28956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429000" y="20574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895600" y="1981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GENUINE </a:t>
            </a:r>
            <a:r>
              <a:rPr lang="en-US" dirty="0" smtClean="0">
                <a:solidFill>
                  <a:srgbClr val="FF0000"/>
                </a:solidFill>
              </a:rPr>
              <a:t>&amp; WHOLESOME</a:t>
            </a:r>
            <a:r>
              <a:rPr lang="en-US" dirty="0" smtClean="0"/>
              <a:t/>
            </a:r>
            <a:br>
              <a:rPr lang="en-US" dirty="0" smtClean="0"/>
            </a:br>
            <a:r>
              <a:rPr lang="en-US" dirty="0" smtClean="0">
                <a:solidFill>
                  <a:srgbClr val="FF0000"/>
                </a:solidFill>
              </a:rPr>
              <a:t>SPIRITUALITY</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This is the goal of all Christian living.</a:t>
            </a:r>
          </a:p>
          <a:p>
            <a:r>
              <a:rPr lang="en-US" dirty="0" smtClean="0"/>
              <a:t>1.GENUINE=spiritual vs. hypocritical.</a:t>
            </a:r>
          </a:p>
          <a:p>
            <a:r>
              <a:rPr lang="en-US" dirty="0" smtClean="0"/>
              <a:t>2. WHOLESOME=Balanced vs. imbalanced.</a:t>
            </a:r>
          </a:p>
          <a:p>
            <a:r>
              <a:rPr lang="en-US" dirty="0" smtClean="0"/>
              <a:t>3. SPIRITUALITY=to have the mind of Christ, &amp; follow in His steps, directed by the leading of the Holy Spirit.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have the </a:t>
            </a:r>
            <a:r>
              <a:rPr lang="en-US" dirty="0" smtClean="0">
                <a:solidFill>
                  <a:srgbClr val="FF0000"/>
                </a:solidFill>
              </a:rPr>
              <a:t>mind of Christ</a:t>
            </a:r>
            <a:r>
              <a:rPr lang="en-US" dirty="0" smtClean="0"/>
              <a:t>.</a:t>
            </a:r>
            <a:endParaRPr lang="en-US" dirty="0"/>
          </a:p>
        </p:txBody>
      </p:sp>
      <p:sp>
        <p:nvSpPr>
          <p:cNvPr id="3" name="Content Placeholder 2"/>
          <p:cNvSpPr>
            <a:spLocks noGrp="1"/>
          </p:cNvSpPr>
          <p:nvPr>
            <p:ph idx="1"/>
          </p:nvPr>
        </p:nvSpPr>
        <p:spPr/>
        <p:txBody>
          <a:bodyPr/>
          <a:lstStyle/>
          <a:p>
            <a:r>
              <a:rPr lang="en-US" dirty="0" smtClean="0"/>
              <a:t>“To look at life from the </a:t>
            </a:r>
            <a:r>
              <a:rPr lang="en-US" dirty="0" err="1" smtClean="0"/>
              <a:t>Saviour’s</a:t>
            </a:r>
            <a:r>
              <a:rPr lang="en-US" dirty="0" smtClean="0"/>
              <a:t> point of view, having His values and desires in mind.  It means to think  God’s thoughts and not think as the world thinks.”    </a:t>
            </a:r>
            <a:r>
              <a:rPr lang="en-US" dirty="0" err="1" smtClean="0"/>
              <a:t>W.W.Wiersbe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SPIRITUALITY</a:t>
            </a:r>
            <a:endParaRPr lang="en-US" dirty="0"/>
          </a:p>
        </p:txBody>
      </p:sp>
      <p:sp>
        <p:nvSpPr>
          <p:cNvPr id="3" name="Content Placeholder 2"/>
          <p:cNvSpPr>
            <a:spLocks noGrp="1"/>
          </p:cNvSpPr>
          <p:nvPr>
            <p:ph idx="1"/>
          </p:nvPr>
        </p:nvSpPr>
        <p:spPr/>
        <p:txBody>
          <a:bodyPr/>
          <a:lstStyle/>
          <a:p>
            <a:r>
              <a:rPr lang="en-US" dirty="0" smtClean="0"/>
              <a:t>Spirituality is hard to define, easier to describe. </a:t>
            </a:r>
          </a:p>
          <a:p>
            <a:r>
              <a:rPr lang="en-US" dirty="0" smtClean="0"/>
              <a:t>3 important factors:</a:t>
            </a:r>
          </a:p>
          <a:p>
            <a:r>
              <a:rPr lang="en-US" dirty="0" smtClean="0"/>
              <a:t>1.  Salvation.</a:t>
            </a:r>
          </a:p>
          <a:p>
            <a:r>
              <a:rPr lang="en-US" dirty="0" smtClean="0"/>
              <a:t>2.  The working of the  Holy Spirit.</a:t>
            </a:r>
          </a:p>
          <a:p>
            <a:r>
              <a:rPr lang="en-US" dirty="0" smtClean="0"/>
              <a:t>3.  Time to mature.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WORK OF THE SPIRIT</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1.  Teaches us (Jn. 16:12-15;  1 Cor. 2:10-13).</a:t>
            </a:r>
          </a:p>
          <a:p>
            <a:r>
              <a:rPr lang="en-US" dirty="0" smtClean="0"/>
              <a:t>2.  Guides us (Rom. 8:14).</a:t>
            </a:r>
          </a:p>
          <a:p>
            <a:r>
              <a:rPr lang="en-US" dirty="0" smtClean="0"/>
              <a:t>3.  Gives us spiritual gifts (1 Cor. 12:7).</a:t>
            </a:r>
          </a:p>
          <a:p>
            <a:r>
              <a:rPr lang="en-US" dirty="0" smtClean="0"/>
              <a:t>4.  Prays for us (Rom.8:26).</a:t>
            </a:r>
          </a:p>
          <a:p>
            <a:r>
              <a:rPr lang="en-US" dirty="0" smtClean="0"/>
              <a:t>5.  Wars against our flesh (Gal. 5:17).</a:t>
            </a:r>
          </a:p>
          <a:p>
            <a:r>
              <a:rPr lang="en-US" dirty="0" smtClean="0"/>
              <a:t>6.  Fills us (Eph. 5:18).</a:t>
            </a:r>
          </a:p>
          <a:p>
            <a:r>
              <a:rPr lang="en-US" dirty="0" smtClean="0"/>
              <a:t>7.  Indwells us (Romans 8:9).</a:t>
            </a:r>
          </a:p>
          <a:p>
            <a:r>
              <a:rPr lang="en-US" dirty="0" smtClean="0"/>
              <a:t>8.  Baptizes us (1 Cor. 12:13).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3118</TotalTime>
  <Words>531</Words>
  <Application>Microsoft Office PowerPoint</Application>
  <PresentationFormat>On-screen Show (4:3)</PresentationFormat>
  <Paragraphs>89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Metro</vt:lpstr>
      <vt:lpstr>The spirit- led  christian </vt:lpstr>
      <vt:lpstr>1 COR. 2:9--3:4</vt:lpstr>
      <vt:lpstr>THE SPIRITUAL CHRISTIAN, UNDER THE CONTROL OF THE SPIRIT</vt:lpstr>
      <vt:lpstr>THE WORLDLY CHRISTIAN, A SELF-DIRECTED LIFE</vt:lpstr>
      <vt:lpstr>THE ONE W/O THE HOLY SPIRIT, LOST (1 COR. 2:14)</vt:lpstr>
      <vt:lpstr>GENUINE &amp; WHOLESOME SPIRITUALITY</vt:lpstr>
      <vt:lpstr>We have the mind of Christ.</vt:lpstr>
      <vt:lpstr>SPIRITUALITY</vt:lpstr>
      <vt:lpstr>THE WORK OF THE SPIRIT</vt:lpstr>
      <vt:lpstr>IT TAKES TIME TO MATURE</vt:lpstr>
      <vt:lpstr>A Working Definition</vt:lpstr>
      <vt:lpstr>A Working Definition</vt:lpstr>
      <vt:lpstr>THE SPIRITUAL CHRISTIAN, UNDER THE CONTROL OF THE SPIRIT</vt:lpstr>
      <vt:lpstr>THE ONE W/O THE HOLY SPIRIT, LOST (1 COR. 2:14)</vt:lpstr>
      <vt:lpstr>THE WORLDLY CHRISTIAN, A SELF-DIRECTED LIFE</vt:lpstr>
      <vt:lpstr>THE SPIRITUAL CHRISTIAN, UNDER THE CONTROL OF THE SPIRIT</vt:lpstr>
      <vt:lpstr>Romans 12:1-3</vt:lpstr>
      <vt:lpstr>THE SPIRITUAL CHRISTIAN, UNDER THE CONTROL OF THE SPIRIT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IN ME</dc:title>
  <dc:creator>Steve</dc:creator>
  <cp:lastModifiedBy>SoundBooth</cp:lastModifiedBy>
  <cp:revision>92</cp:revision>
  <dcterms:created xsi:type="dcterms:W3CDTF">2017-02-06T16:16:13Z</dcterms:created>
  <dcterms:modified xsi:type="dcterms:W3CDTF">2017-02-09T15:59:18Z</dcterms:modified>
</cp:coreProperties>
</file>