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0" r:id="rId14"/>
    <p:sldId id="273" r:id="rId15"/>
    <p:sldId id="274" r:id="rId16"/>
    <p:sldId id="275" r:id="rId17"/>
    <p:sldId id="276" r:id="rId18"/>
    <p:sldId id="277" r:id="rId19"/>
    <p:sldId id="271" r:id="rId20"/>
    <p:sldId id="278" r:id="rId21"/>
    <p:sldId id="279" r:id="rId22"/>
    <p:sldId id="280" r:id="rId23"/>
    <p:sldId id="285" r:id="rId24"/>
    <p:sldId id="286" r:id="rId25"/>
    <p:sldId id="272"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3627BBE-C226-409A-AFB0-8274D7B5937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4518174-656F-41D4-BB2C-F7C2D2658F4C}" type="datetimeFigureOut">
              <a:rPr lang="en-US" smtClean="0"/>
              <a:t>2/5/2017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3627BBE-C226-409A-AFB0-8274D7B59379}"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4518174-656F-41D4-BB2C-F7C2D2658F4C}" type="datetimeFigureOut">
              <a:rPr lang="en-US" smtClean="0"/>
              <a:t>2/5/2017</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3627BBE-C226-409A-AFB0-8274D7B5937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828799"/>
          </a:xfrm>
        </p:spPr>
        <p:txBody>
          <a:bodyPr>
            <a:noAutofit/>
          </a:bodyPr>
          <a:lstStyle/>
          <a:p>
            <a:r>
              <a:rPr lang="en-US" sz="5400" dirty="0" smtClean="0">
                <a:latin typeface="Algerian" pitchFamily="82" charset="0"/>
              </a:rPr>
              <a:t>DON’T JUST DO SOMETHING,</a:t>
            </a:r>
            <a:br>
              <a:rPr lang="en-US" sz="5400" dirty="0" smtClean="0">
                <a:latin typeface="Algerian" pitchFamily="82" charset="0"/>
              </a:rPr>
            </a:br>
            <a:r>
              <a:rPr lang="en-US" sz="5400" dirty="0" smtClean="0">
                <a:latin typeface="Algerian" pitchFamily="82" charset="0"/>
              </a:rPr>
              <a:t>STAND THERE!</a:t>
            </a:r>
            <a:endParaRPr lang="en-US" sz="5400" dirty="0">
              <a:latin typeface="Algerian" pitchFamily="82" charset="0"/>
            </a:endParaRPr>
          </a:p>
        </p:txBody>
      </p:sp>
      <p:sp>
        <p:nvSpPr>
          <p:cNvPr id="3" name="Subtitle 2"/>
          <p:cNvSpPr>
            <a:spLocks noGrp="1"/>
          </p:cNvSpPr>
          <p:nvPr>
            <p:ph type="subTitle" idx="1"/>
          </p:nvPr>
        </p:nvSpPr>
        <p:spPr/>
        <p:txBody>
          <a:bodyPr/>
          <a:lstStyle/>
          <a:p>
            <a:r>
              <a:rPr lang="en-US" dirty="0" smtClean="0">
                <a:solidFill>
                  <a:srgbClr val="FF0000"/>
                </a:solidFill>
              </a:rPr>
              <a:t>1 CORINTIANS 16:13-14</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  THE LORD’S RETURN</a:t>
            </a:r>
            <a:endParaRPr lang="en-US" dirty="0"/>
          </a:p>
        </p:txBody>
      </p:sp>
      <p:sp>
        <p:nvSpPr>
          <p:cNvPr id="3" name="Content Placeholder 2"/>
          <p:cNvSpPr>
            <a:spLocks noGrp="1"/>
          </p:cNvSpPr>
          <p:nvPr>
            <p:ph idx="1"/>
          </p:nvPr>
        </p:nvSpPr>
        <p:spPr/>
        <p:txBody>
          <a:bodyPr/>
          <a:lstStyle/>
          <a:p>
            <a:r>
              <a:rPr lang="en-US" dirty="0" smtClean="0"/>
              <a:t>“Therefore </a:t>
            </a:r>
            <a:r>
              <a:rPr lang="en-US" dirty="0" smtClean="0">
                <a:solidFill>
                  <a:srgbClr val="FF0000"/>
                </a:solidFill>
              </a:rPr>
              <a:t>keep watch</a:t>
            </a:r>
            <a:r>
              <a:rPr lang="en-US" dirty="0" smtClean="0"/>
              <a:t>, because you do not know on what day your Lord will come…So you also must be ready, because the Son of Man will come at an hour when you do not expect him.”     Matt. 24:42-44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 THE LORD’S RETURN</a:t>
            </a:r>
            <a:endParaRPr lang="en-US" dirty="0"/>
          </a:p>
        </p:txBody>
      </p:sp>
      <p:sp>
        <p:nvSpPr>
          <p:cNvPr id="3" name="Content Placeholder 2"/>
          <p:cNvSpPr>
            <a:spLocks noGrp="1"/>
          </p:cNvSpPr>
          <p:nvPr>
            <p:ph idx="1"/>
          </p:nvPr>
        </p:nvSpPr>
        <p:spPr/>
        <p:txBody>
          <a:bodyPr/>
          <a:lstStyle/>
          <a:p>
            <a:r>
              <a:rPr lang="en-US" dirty="0" smtClean="0"/>
              <a:t>“Behold, I come like a thief!  Blessed is he who </a:t>
            </a:r>
            <a:r>
              <a:rPr lang="en-US" dirty="0" smtClean="0">
                <a:solidFill>
                  <a:srgbClr val="FF0000"/>
                </a:solidFill>
              </a:rPr>
              <a:t>stays awake</a:t>
            </a:r>
            <a:r>
              <a:rPr lang="en-US" dirty="0" smtClean="0"/>
              <a:t> and keeps his clothes with him, so that he may not go naked and be shamefully exposed.”   Rev. 16:15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5 POWERFUL PRINCIPLES</a:t>
            </a:r>
            <a:br>
              <a:rPr lang="en-US" dirty="0" smtClean="0">
                <a:latin typeface="Algerian" pitchFamily="82" charset="0"/>
              </a:rPr>
            </a:br>
            <a:r>
              <a:rPr lang="en-US" dirty="0" smtClean="0">
                <a:latin typeface="Algerian" pitchFamily="82" charset="0"/>
              </a:rPr>
              <a:t> FOR LIFE </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t>1. BE ON YOUR </a:t>
            </a:r>
            <a:r>
              <a:rPr lang="en-US" dirty="0" smtClean="0">
                <a:solidFill>
                  <a:srgbClr val="FF0000"/>
                </a:solidFill>
              </a:rPr>
              <a:t>GUARD (WATCH).</a:t>
            </a:r>
          </a:p>
          <a:p>
            <a:r>
              <a:rPr lang="en-US" dirty="0" smtClean="0"/>
              <a:t>2. </a:t>
            </a:r>
            <a:r>
              <a:rPr lang="en-US" dirty="0" smtClean="0">
                <a:solidFill>
                  <a:srgbClr val="FF0000"/>
                </a:solidFill>
              </a:rPr>
              <a:t>STAND FIRM </a:t>
            </a:r>
            <a:r>
              <a:rPr lang="en-US" dirty="0" smtClean="0"/>
              <a:t>IN THE FAITH                    (1 Cor. 16:13b).</a:t>
            </a:r>
          </a:p>
          <a:p>
            <a:r>
              <a:rPr lang="en-US" dirty="0" smtClean="0"/>
              <a:t>“The faith” is what you believe, doctrine.  Satan can’t ever take your salvation away; but, he can obscure the content of the life transforming truths you believe in. </a:t>
            </a:r>
          </a:p>
          <a:p>
            <a:endParaRPr lang="en-US" dirty="0" smtClean="0"/>
          </a:p>
          <a:p>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5 POWERFUL PRINCIPLES</a:t>
            </a:r>
            <a:br>
              <a:rPr lang="en-US" dirty="0" smtClean="0">
                <a:latin typeface="Algerian" pitchFamily="82" charset="0"/>
              </a:rPr>
            </a:br>
            <a:r>
              <a:rPr lang="en-US" dirty="0" smtClean="0">
                <a:latin typeface="Algerian" pitchFamily="82" charset="0"/>
              </a:rPr>
              <a:t> FOR LIFE </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t>1. BE ON YOUR </a:t>
            </a:r>
            <a:r>
              <a:rPr lang="en-US" dirty="0" smtClean="0">
                <a:solidFill>
                  <a:srgbClr val="FF0000"/>
                </a:solidFill>
              </a:rPr>
              <a:t>GUARD (WATCH).</a:t>
            </a:r>
          </a:p>
          <a:p>
            <a:r>
              <a:rPr lang="en-US" dirty="0" smtClean="0"/>
              <a:t>2. </a:t>
            </a:r>
            <a:r>
              <a:rPr lang="en-US" dirty="0" smtClean="0">
                <a:solidFill>
                  <a:srgbClr val="FF0000"/>
                </a:solidFill>
              </a:rPr>
              <a:t>STAND FIRM </a:t>
            </a:r>
            <a:r>
              <a:rPr lang="en-US" dirty="0" smtClean="0"/>
              <a:t>IN THE FAITH.</a:t>
            </a:r>
          </a:p>
          <a:p>
            <a:r>
              <a:rPr lang="en-US" dirty="0" smtClean="0"/>
              <a:t>3. </a:t>
            </a:r>
            <a:r>
              <a:rPr lang="en-US" dirty="0" smtClean="0">
                <a:solidFill>
                  <a:srgbClr val="FF0000"/>
                </a:solidFill>
              </a:rPr>
              <a:t>BE (WO)MEN OF COURAGE</a:t>
            </a:r>
            <a:r>
              <a:rPr lang="en-US" dirty="0" smtClean="0"/>
              <a:t>                 (1 Cor. 16:13c).</a:t>
            </a:r>
          </a:p>
          <a:p>
            <a:r>
              <a:rPr lang="en-US" dirty="0" smtClean="0"/>
              <a:t>Grow up, be mature, act like (</a:t>
            </a:r>
            <a:r>
              <a:rPr lang="en-US" dirty="0" err="1" smtClean="0"/>
              <a:t>wo</a:t>
            </a:r>
            <a:r>
              <a:rPr lang="en-US" dirty="0" smtClean="0"/>
              <a:t>)men.</a:t>
            </a:r>
          </a:p>
          <a:p>
            <a:endParaRPr lang="en-US" dirty="0" smtClean="0"/>
          </a:p>
          <a:p>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smtClean="0">
                <a:solidFill>
                  <a:srgbClr val="FF0000"/>
                </a:solidFill>
              </a:rPr>
              <a:t>SPIRITUAL</a:t>
            </a:r>
            <a:r>
              <a:rPr lang="en-US" dirty="0" smtClean="0"/>
              <a:t> STABILITY </a:t>
            </a:r>
            <a:endParaRPr lang="en-US" dirty="0"/>
          </a:p>
        </p:txBody>
      </p:sp>
      <p:sp>
        <p:nvSpPr>
          <p:cNvPr id="3" name="Content Placeholder 2"/>
          <p:cNvSpPr>
            <a:spLocks noGrp="1"/>
          </p:cNvSpPr>
          <p:nvPr>
            <p:ph idx="1"/>
          </p:nvPr>
        </p:nvSpPr>
        <p:spPr/>
        <p:txBody>
          <a:bodyPr/>
          <a:lstStyle/>
          <a:p>
            <a:r>
              <a:rPr lang="en-US" dirty="0" smtClean="0"/>
              <a:t>“Until we all…become mature, attaining to the whole measure of the fullness of Christ.  Then we will no longer be infants, tossed back and forth by the waves, and blown here and there by every wind of teaching and by the cunning and craftiness of men in their deceitful scheming.”  Eph. 4:13-14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GROW IN</a:t>
            </a:r>
            <a:r>
              <a:rPr lang="en-US" dirty="0" smtClean="0">
                <a:solidFill>
                  <a:srgbClr val="FF0000"/>
                </a:solidFill>
              </a:rPr>
              <a:t> GRACE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“But grow in the grace and knowledge of our Lord and Savior </a:t>
            </a:r>
            <a:r>
              <a:rPr lang="en-US" dirty="0"/>
              <a:t>J</a:t>
            </a:r>
            <a:r>
              <a:rPr lang="en-US" dirty="0" smtClean="0"/>
              <a:t>esus Christ.”              2 Peter 3:18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FRUIT OF THE </a:t>
            </a:r>
            <a:r>
              <a:rPr lang="en-US" dirty="0" smtClean="0">
                <a:solidFill>
                  <a:srgbClr val="FF0000"/>
                </a:solidFill>
              </a:rPr>
              <a:t>SPIRIT</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“But the fruit of the Spirit is love, joy, peace, patience, kindness, goodness, faithfulness, gentleness and self-control.”   Gal. 5:22-23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a:t>
            </a:r>
            <a:r>
              <a:rPr lang="en-US" dirty="0" smtClean="0">
                <a:solidFill>
                  <a:srgbClr val="FF0000"/>
                </a:solidFill>
              </a:rPr>
              <a:t>DOCTRINE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“All Scripture is God-breathed and is useful for teaching, rebuking, correcting and training in righteousness, so that the man of God may be thoroughly equipped for every good work.”     1 Tim. 3:16-17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a:t>
            </a:r>
            <a:r>
              <a:rPr lang="en-US" dirty="0" smtClean="0">
                <a:solidFill>
                  <a:srgbClr val="FF0000"/>
                </a:solidFill>
              </a:rPr>
              <a:t>MORAL PURITY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“Don’t let anyone look down on you because you are young, but set an example for the believers in speech, in life, in love, in faith and in purity.”              1 Tim. 4:12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5 POWERFUL PRINCIPLES</a:t>
            </a:r>
            <a:br>
              <a:rPr lang="en-US" dirty="0" smtClean="0">
                <a:latin typeface="Algerian" pitchFamily="82" charset="0"/>
              </a:rPr>
            </a:br>
            <a:r>
              <a:rPr lang="en-US" dirty="0" smtClean="0">
                <a:latin typeface="Algerian" pitchFamily="82" charset="0"/>
              </a:rPr>
              <a:t> FOR LIFE </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t>1. BE ON YOUR </a:t>
            </a:r>
            <a:r>
              <a:rPr lang="en-US" dirty="0" smtClean="0">
                <a:solidFill>
                  <a:srgbClr val="FF0000"/>
                </a:solidFill>
              </a:rPr>
              <a:t>GUARD (WATCH).</a:t>
            </a:r>
          </a:p>
          <a:p>
            <a:r>
              <a:rPr lang="en-US" dirty="0" smtClean="0"/>
              <a:t>2. </a:t>
            </a:r>
            <a:r>
              <a:rPr lang="en-US" dirty="0" smtClean="0">
                <a:solidFill>
                  <a:srgbClr val="FF0000"/>
                </a:solidFill>
              </a:rPr>
              <a:t>STAND FIRM </a:t>
            </a:r>
            <a:r>
              <a:rPr lang="en-US" dirty="0" smtClean="0"/>
              <a:t>IN THE FAITH.</a:t>
            </a:r>
          </a:p>
          <a:p>
            <a:r>
              <a:rPr lang="en-US" dirty="0" smtClean="0"/>
              <a:t>3. </a:t>
            </a:r>
            <a:r>
              <a:rPr lang="en-US" dirty="0" smtClean="0">
                <a:solidFill>
                  <a:srgbClr val="FF0000"/>
                </a:solidFill>
              </a:rPr>
              <a:t>BE (WO)MEN OF COURAGE</a:t>
            </a:r>
            <a:r>
              <a:rPr lang="en-US" dirty="0" smtClean="0"/>
              <a:t>.</a:t>
            </a:r>
          </a:p>
          <a:p>
            <a:r>
              <a:rPr lang="en-US" dirty="0" smtClean="0"/>
              <a:t>4. </a:t>
            </a:r>
            <a:r>
              <a:rPr lang="en-US" dirty="0" smtClean="0">
                <a:solidFill>
                  <a:srgbClr val="FF0000"/>
                </a:solidFill>
              </a:rPr>
              <a:t>BE STRONG</a:t>
            </a:r>
            <a:r>
              <a:rPr lang="en-US" dirty="0" smtClean="0"/>
              <a:t>  (1 Cor. 16:13d).</a:t>
            </a:r>
          </a:p>
          <a:p>
            <a:r>
              <a:rPr lang="en-US" dirty="0" smtClean="0"/>
              <a:t>Literally, “all of you keep on being strengthened by God.”</a:t>
            </a:r>
          </a:p>
          <a:p>
            <a:r>
              <a:rPr lang="en-US" dirty="0" smtClean="0"/>
              <a:t>2</a:t>
            </a:r>
            <a:r>
              <a:rPr lang="en-US" baseline="30000" dirty="0" smtClean="0"/>
              <a:t>nd</a:t>
            </a:r>
            <a:r>
              <a:rPr lang="en-US" dirty="0" smtClean="0"/>
              <a:t> person plural, present tense, imperative mood, passive voice.</a:t>
            </a:r>
          </a:p>
          <a:p>
            <a:endParaRPr lang="en-US" dirty="0" smtClean="0"/>
          </a:p>
          <a:p>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5 POWERFUL PRINCIPLES</a:t>
            </a:r>
            <a:br>
              <a:rPr lang="en-US" dirty="0" smtClean="0">
                <a:latin typeface="Algerian" pitchFamily="82" charset="0"/>
              </a:rPr>
            </a:br>
            <a:r>
              <a:rPr lang="en-US" dirty="0" smtClean="0">
                <a:latin typeface="Algerian" pitchFamily="82" charset="0"/>
              </a:rPr>
              <a:t> FOR LIFE </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t>1. BE ON YOUR </a:t>
            </a:r>
            <a:r>
              <a:rPr lang="en-US" dirty="0" smtClean="0">
                <a:solidFill>
                  <a:srgbClr val="FF0000"/>
                </a:solidFill>
              </a:rPr>
              <a:t>GUARD (“WATCH”  KJV)                       </a:t>
            </a:r>
            <a:r>
              <a:rPr lang="en-US" dirty="0" smtClean="0"/>
              <a:t>(1 Cor. 16:13a).    </a:t>
            </a:r>
          </a:p>
          <a:p>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dirty="0" smtClean="0">
                <a:solidFill>
                  <a:srgbClr val="FF0000"/>
                </a:solidFill>
              </a:rPr>
              <a:t>BE STRONG</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 CAN DO EVERYTHING THROUGH HIM WHO GIVES ME STRENGTH.”  Phil. 4:13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BE STRONG</a:t>
            </a:r>
            <a:endParaRPr lang="en-US" dirty="0"/>
          </a:p>
        </p:txBody>
      </p:sp>
      <p:sp>
        <p:nvSpPr>
          <p:cNvPr id="3" name="Content Placeholder 2"/>
          <p:cNvSpPr>
            <a:spLocks noGrp="1"/>
          </p:cNvSpPr>
          <p:nvPr>
            <p:ph idx="1"/>
          </p:nvPr>
        </p:nvSpPr>
        <p:spPr/>
        <p:txBody>
          <a:bodyPr/>
          <a:lstStyle/>
          <a:p>
            <a:r>
              <a:rPr lang="en-US" dirty="0" smtClean="0"/>
              <a:t>“I pray that out of his glorious riches he may strengthen you with power through his Spirit in your inner being, so that Christ may dwell in your hearts through faith.”  Eph. 3:16-17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BE STRONG</a:t>
            </a:r>
            <a:endParaRPr lang="en-US" dirty="0"/>
          </a:p>
        </p:txBody>
      </p:sp>
      <p:sp>
        <p:nvSpPr>
          <p:cNvPr id="3" name="Content Placeholder 2"/>
          <p:cNvSpPr>
            <a:spLocks noGrp="1"/>
          </p:cNvSpPr>
          <p:nvPr>
            <p:ph idx="1"/>
          </p:nvPr>
        </p:nvSpPr>
        <p:spPr/>
        <p:txBody>
          <a:bodyPr/>
          <a:lstStyle/>
          <a:p>
            <a:r>
              <a:rPr lang="en-US" dirty="0" smtClean="0"/>
              <a:t>John 15   He is the vine and we are the branches.  Without Him we can do nothing.</a:t>
            </a:r>
          </a:p>
          <a:p>
            <a:r>
              <a:rPr lang="en-US" dirty="0" smtClean="0"/>
              <a:t>“Be strong in the Lord and in his mighty power.”  Eph. 6:10</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BE STRONG</a:t>
            </a:r>
            <a:endParaRPr lang="en-US" dirty="0"/>
          </a:p>
        </p:txBody>
      </p:sp>
      <p:sp>
        <p:nvSpPr>
          <p:cNvPr id="3" name="Content Placeholder 2"/>
          <p:cNvSpPr>
            <a:spLocks noGrp="1"/>
          </p:cNvSpPr>
          <p:nvPr>
            <p:ph idx="1"/>
          </p:nvPr>
        </p:nvSpPr>
        <p:spPr/>
        <p:txBody>
          <a:bodyPr/>
          <a:lstStyle/>
          <a:p>
            <a:r>
              <a:rPr lang="en-US" dirty="0" smtClean="0"/>
              <a:t>“Come to me…take my yoke upon you and learn from me….”   Matt. 11:28-30</a:t>
            </a:r>
          </a:p>
          <a:p>
            <a:r>
              <a:rPr lang="en-US" dirty="0" smtClean="0"/>
              <a:t>I will give you “living water…whoever drinks the water I give him will never thirst.  Indeed, the water I give him will become in him a spring of water welling up to eternal life.”   John 4:10-14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BE STRONG</a:t>
            </a:r>
            <a:endParaRPr lang="en-US" dirty="0"/>
          </a:p>
        </p:txBody>
      </p:sp>
      <p:sp>
        <p:nvSpPr>
          <p:cNvPr id="3" name="Content Placeholder 2"/>
          <p:cNvSpPr>
            <a:spLocks noGrp="1"/>
          </p:cNvSpPr>
          <p:nvPr>
            <p:ph idx="1"/>
          </p:nvPr>
        </p:nvSpPr>
        <p:spPr/>
        <p:txBody>
          <a:bodyPr/>
          <a:lstStyle/>
          <a:p>
            <a:r>
              <a:rPr lang="en-US" dirty="0" smtClean="0"/>
              <a:t>A.W. </a:t>
            </a:r>
            <a:r>
              <a:rPr lang="en-US" dirty="0" err="1" smtClean="0"/>
              <a:t>Tozer</a:t>
            </a:r>
            <a:r>
              <a:rPr lang="en-US" dirty="0" smtClean="0"/>
              <a:t>--- “Thirsty hearts are those whose longings have been wakened by the touch of God within them.”</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5 POWERFUL PRINCIPLES</a:t>
            </a:r>
            <a:br>
              <a:rPr lang="en-US" dirty="0" smtClean="0">
                <a:latin typeface="Algerian" pitchFamily="82" charset="0"/>
              </a:rPr>
            </a:br>
            <a:r>
              <a:rPr lang="en-US" dirty="0" smtClean="0">
                <a:latin typeface="Algerian" pitchFamily="82" charset="0"/>
              </a:rPr>
              <a:t> FOR LIFE </a:t>
            </a: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t>1. BE ON YOUR </a:t>
            </a:r>
            <a:r>
              <a:rPr lang="en-US" dirty="0" smtClean="0">
                <a:solidFill>
                  <a:srgbClr val="FF0000"/>
                </a:solidFill>
              </a:rPr>
              <a:t>GUARD (WATCH).</a:t>
            </a:r>
          </a:p>
          <a:p>
            <a:r>
              <a:rPr lang="en-US" dirty="0" smtClean="0"/>
              <a:t>2. </a:t>
            </a:r>
            <a:r>
              <a:rPr lang="en-US" dirty="0" smtClean="0">
                <a:solidFill>
                  <a:srgbClr val="FF0000"/>
                </a:solidFill>
              </a:rPr>
              <a:t>STAND FIRM </a:t>
            </a:r>
            <a:r>
              <a:rPr lang="en-US" dirty="0" smtClean="0"/>
              <a:t>IN THE FAITH.</a:t>
            </a:r>
          </a:p>
          <a:p>
            <a:r>
              <a:rPr lang="en-US" dirty="0" smtClean="0"/>
              <a:t>3. </a:t>
            </a:r>
            <a:r>
              <a:rPr lang="en-US" dirty="0" smtClean="0">
                <a:solidFill>
                  <a:srgbClr val="FF0000"/>
                </a:solidFill>
              </a:rPr>
              <a:t>BE (WO)MEN OF COURAGE</a:t>
            </a:r>
            <a:r>
              <a:rPr lang="en-US" dirty="0" smtClean="0"/>
              <a:t>.</a:t>
            </a:r>
          </a:p>
          <a:p>
            <a:r>
              <a:rPr lang="en-US" dirty="0" smtClean="0"/>
              <a:t>4. </a:t>
            </a:r>
            <a:r>
              <a:rPr lang="en-US" dirty="0" smtClean="0">
                <a:solidFill>
                  <a:srgbClr val="FF0000"/>
                </a:solidFill>
              </a:rPr>
              <a:t>BE STRONG</a:t>
            </a:r>
            <a:r>
              <a:rPr lang="en-US" dirty="0" smtClean="0"/>
              <a:t>.</a:t>
            </a:r>
          </a:p>
          <a:p>
            <a:r>
              <a:rPr lang="en-US" dirty="0" smtClean="0"/>
              <a:t>5. DO EVERYTHING IN </a:t>
            </a:r>
            <a:r>
              <a:rPr lang="en-US" dirty="0" smtClean="0">
                <a:solidFill>
                  <a:srgbClr val="FF0000"/>
                </a:solidFill>
              </a:rPr>
              <a:t>LOVE                   </a:t>
            </a:r>
            <a:r>
              <a:rPr lang="en-US" dirty="0" smtClean="0"/>
              <a:t> (1 Cor. 16:14).</a:t>
            </a:r>
          </a:p>
          <a:p>
            <a:r>
              <a:rPr lang="en-US" dirty="0" smtClean="0"/>
              <a:t>This is the golden thread that must be woven throughout the fabric of our lives.</a:t>
            </a:r>
          </a:p>
          <a:p>
            <a:endParaRPr lang="en-US" dirty="0" smtClean="0"/>
          </a:p>
          <a:p>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DO EVERYTHING IN LOVE</a:t>
            </a:r>
            <a:endParaRPr lang="en-US" dirty="0"/>
          </a:p>
        </p:txBody>
      </p:sp>
      <p:sp>
        <p:nvSpPr>
          <p:cNvPr id="3" name="Content Placeholder 2"/>
          <p:cNvSpPr>
            <a:spLocks noGrp="1"/>
          </p:cNvSpPr>
          <p:nvPr>
            <p:ph idx="1"/>
          </p:nvPr>
        </p:nvSpPr>
        <p:spPr/>
        <p:txBody>
          <a:bodyPr/>
          <a:lstStyle/>
          <a:p>
            <a:r>
              <a:rPr lang="en-US" dirty="0" smtClean="0">
                <a:solidFill>
                  <a:srgbClr val="FF0000"/>
                </a:solidFill>
              </a:rPr>
              <a:t>Paul</a:t>
            </a:r>
            <a:r>
              <a:rPr lang="en-US" dirty="0" smtClean="0"/>
              <a:t>--But if I “have not love, I am nothing.”                1 Cor. 13</a:t>
            </a:r>
          </a:p>
          <a:p>
            <a:r>
              <a:rPr lang="en-US" dirty="0" smtClean="0">
                <a:solidFill>
                  <a:srgbClr val="FF0000"/>
                </a:solidFill>
              </a:rPr>
              <a:t>Peter</a:t>
            </a:r>
            <a:r>
              <a:rPr lang="en-US" dirty="0" smtClean="0"/>
              <a:t>—”Above all, love each other deeply, because love covers over a multitude of sins.”  1 Peter 4:8</a:t>
            </a:r>
          </a:p>
          <a:p>
            <a:r>
              <a:rPr lang="en-US" dirty="0" smtClean="0">
                <a:solidFill>
                  <a:srgbClr val="FF0000"/>
                </a:solidFill>
              </a:rPr>
              <a:t>John</a:t>
            </a:r>
            <a:r>
              <a:rPr lang="en-US" dirty="0" smtClean="0"/>
              <a:t>—”Let us love one another, for love comes from God.”  1 Jn. 4:7</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DO EVERYTHING IN LOVE</a:t>
            </a:r>
            <a:endParaRPr lang="en-US" dirty="0"/>
          </a:p>
        </p:txBody>
      </p:sp>
      <p:sp>
        <p:nvSpPr>
          <p:cNvPr id="3" name="Content Placeholder 2"/>
          <p:cNvSpPr>
            <a:spLocks noGrp="1"/>
          </p:cNvSpPr>
          <p:nvPr>
            <p:ph idx="1"/>
          </p:nvPr>
        </p:nvSpPr>
        <p:spPr/>
        <p:txBody>
          <a:bodyPr/>
          <a:lstStyle/>
          <a:p>
            <a:r>
              <a:rPr lang="en-US" dirty="0" smtClean="0">
                <a:solidFill>
                  <a:srgbClr val="FF0000"/>
                </a:solidFill>
              </a:rPr>
              <a:t>Jesus</a:t>
            </a:r>
            <a:r>
              <a:rPr lang="en-US" dirty="0" smtClean="0"/>
              <a:t>—”Love the Lord your God with all your heart and with all your soul and with all your mind.  This is the first and greatest commandment.  And the second is like it: Love your neighbor as yourself.  All the Law and the Prophets hang on these two commandments.”                  Matt. 22:37-40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DO EVERYTHING IN LOVE</a:t>
            </a:r>
            <a:endParaRPr lang="en-US" dirty="0"/>
          </a:p>
        </p:txBody>
      </p:sp>
      <p:sp>
        <p:nvSpPr>
          <p:cNvPr id="3" name="Content Placeholder 2"/>
          <p:cNvSpPr>
            <a:spLocks noGrp="1"/>
          </p:cNvSpPr>
          <p:nvPr>
            <p:ph idx="1"/>
          </p:nvPr>
        </p:nvSpPr>
        <p:spPr/>
        <p:txBody>
          <a:bodyPr/>
          <a:lstStyle/>
          <a:p>
            <a:r>
              <a:rPr lang="en-US" dirty="0" smtClean="0"/>
              <a:t>“People don’t care how much you know, until they know how much you care.”</a:t>
            </a:r>
          </a:p>
          <a:p>
            <a:r>
              <a:rPr lang="en-US" dirty="0" smtClean="0"/>
              <a:t>If you fail at love, you will fail at life.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POWERFUL PRINCIPLES</a:t>
            </a:r>
            <a:br>
              <a:rPr lang="en-US" dirty="0" smtClean="0"/>
            </a:br>
            <a:r>
              <a:rPr lang="en-US" dirty="0" smtClean="0"/>
              <a:t> FOR LIFE </a:t>
            </a:r>
            <a:endParaRPr lang="en-US" dirty="0"/>
          </a:p>
        </p:txBody>
      </p:sp>
      <p:sp>
        <p:nvSpPr>
          <p:cNvPr id="3" name="Content Placeholder 2"/>
          <p:cNvSpPr>
            <a:spLocks noGrp="1"/>
          </p:cNvSpPr>
          <p:nvPr>
            <p:ph idx="1"/>
          </p:nvPr>
        </p:nvSpPr>
        <p:spPr/>
        <p:txBody>
          <a:bodyPr/>
          <a:lstStyle/>
          <a:p>
            <a:r>
              <a:rPr lang="en-US" dirty="0" smtClean="0"/>
              <a:t>1. BE ON YOUR </a:t>
            </a:r>
            <a:r>
              <a:rPr lang="en-US" dirty="0" smtClean="0">
                <a:solidFill>
                  <a:srgbClr val="FF0000"/>
                </a:solidFill>
              </a:rPr>
              <a:t>GUARD (WATCH).</a:t>
            </a:r>
          </a:p>
          <a:p>
            <a:r>
              <a:rPr lang="en-US" dirty="0" smtClean="0"/>
              <a:t>2. </a:t>
            </a:r>
            <a:r>
              <a:rPr lang="en-US" dirty="0" smtClean="0">
                <a:solidFill>
                  <a:srgbClr val="FF0000"/>
                </a:solidFill>
              </a:rPr>
              <a:t>STAND FIRM </a:t>
            </a:r>
            <a:r>
              <a:rPr lang="en-US" dirty="0" smtClean="0"/>
              <a:t>IN THE FAITH.</a:t>
            </a:r>
          </a:p>
          <a:p>
            <a:r>
              <a:rPr lang="en-US" dirty="0" smtClean="0"/>
              <a:t>3. </a:t>
            </a:r>
            <a:r>
              <a:rPr lang="en-US" dirty="0" smtClean="0">
                <a:solidFill>
                  <a:srgbClr val="FF0000"/>
                </a:solidFill>
              </a:rPr>
              <a:t>BE (WO)MEN OF COURAGE</a:t>
            </a:r>
            <a:r>
              <a:rPr lang="en-US" dirty="0" smtClean="0"/>
              <a:t>.</a:t>
            </a:r>
          </a:p>
          <a:p>
            <a:r>
              <a:rPr lang="en-US" dirty="0" smtClean="0"/>
              <a:t>4. </a:t>
            </a:r>
            <a:r>
              <a:rPr lang="en-US" dirty="0" smtClean="0">
                <a:solidFill>
                  <a:srgbClr val="FF0000"/>
                </a:solidFill>
              </a:rPr>
              <a:t>BE STRONG</a:t>
            </a:r>
            <a:r>
              <a:rPr lang="en-US" dirty="0" smtClean="0"/>
              <a:t>.</a:t>
            </a:r>
          </a:p>
          <a:p>
            <a:r>
              <a:rPr lang="en-US" dirty="0" smtClean="0"/>
              <a:t>5. DO EVERYTHING IN </a:t>
            </a:r>
            <a:r>
              <a:rPr lang="en-US" dirty="0" smtClean="0">
                <a:solidFill>
                  <a:srgbClr val="FF0000"/>
                </a:solidFill>
              </a:rPr>
              <a:t>LOVE</a:t>
            </a:r>
            <a:r>
              <a:rPr lang="en-US" dirty="0" smtClean="0"/>
              <a:t> .                           </a:t>
            </a:r>
          </a:p>
          <a:p>
            <a:pPr>
              <a:buNone/>
            </a:pPr>
            <a:endParaRPr lang="en-US" dirty="0" smtClean="0"/>
          </a:p>
          <a:p>
            <a:endParaRPr lang="en-US" dirty="0" smtClean="0"/>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BE ON YOUR </a:t>
            </a:r>
            <a:r>
              <a:rPr lang="en-US" dirty="0" smtClean="0">
                <a:solidFill>
                  <a:srgbClr val="FF0000"/>
                </a:solidFill>
              </a:rPr>
              <a:t>GUARD</a:t>
            </a: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dirty="0"/>
              <a:t> </a:t>
            </a:r>
            <a:r>
              <a:rPr lang="en-US" dirty="0" smtClean="0"/>
              <a:t>          The word translated “to be on guard/watch” is used 22 times in the New Testament.</a:t>
            </a:r>
          </a:p>
          <a:p>
            <a:pPr>
              <a:buNone/>
            </a:pPr>
            <a:r>
              <a:rPr lang="en-US" dirty="0" smtClean="0"/>
              <a:t>           There are 6 categories of things to be on guard for.</a:t>
            </a:r>
          </a:p>
          <a:p>
            <a:pPr>
              <a:buNone/>
            </a:pPr>
            <a:r>
              <a:rPr lang="en-US" dirty="0" smtClean="0"/>
              <a:t>A. </a:t>
            </a:r>
            <a:r>
              <a:rPr lang="en-US" dirty="0" smtClean="0">
                <a:solidFill>
                  <a:srgbClr val="FF0000"/>
                </a:solidFill>
              </a:rPr>
              <a:t> SATAN </a:t>
            </a:r>
            <a:r>
              <a:rPr lang="en-US" dirty="0" smtClean="0"/>
              <a:t>–1 Peter 5:8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SATAN</a:t>
            </a:r>
            <a:endParaRPr lang="en-US" dirty="0"/>
          </a:p>
        </p:txBody>
      </p:sp>
      <p:sp>
        <p:nvSpPr>
          <p:cNvPr id="3" name="Content Placeholder 2"/>
          <p:cNvSpPr>
            <a:spLocks noGrp="1"/>
          </p:cNvSpPr>
          <p:nvPr>
            <p:ph idx="1"/>
          </p:nvPr>
        </p:nvSpPr>
        <p:spPr/>
        <p:txBody>
          <a:bodyPr/>
          <a:lstStyle/>
          <a:p>
            <a:r>
              <a:rPr lang="en-US" dirty="0" smtClean="0"/>
              <a:t>“Be self-controlled and </a:t>
            </a:r>
            <a:r>
              <a:rPr lang="en-US" dirty="0" smtClean="0">
                <a:solidFill>
                  <a:srgbClr val="FF0000"/>
                </a:solidFill>
              </a:rPr>
              <a:t>alert</a:t>
            </a:r>
            <a:r>
              <a:rPr lang="en-US" dirty="0" smtClean="0"/>
              <a:t>.  Your enemy the devil prowls around like a roaring lion looking for someone to devour.  Resist him…”               1 Peter 5:8</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TEMPTATION</a:t>
            </a:r>
            <a:endParaRPr lang="en-US" dirty="0"/>
          </a:p>
        </p:txBody>
      </p:sp>
      <p:sp>
        <p:nvSpPr>
          <p:cNvPr id="3" name="Content Placeholder 2"/>
          <p:cNvSpPr>
            <a:spLocks noGrp="1"/>
          </p:cNvSpPr>
          <p:nvPr>
            <p:ph idx="1"/>
          </p:nvPr>
        </p:nvSpPr>
        <p:spPr/>
        <p:txBody>
          <a:bodyPr/>
          <a:lstStyle/>
          <a:p>
            <a:r>
              <a:rPr lang="en-US" dirty="0" smtClean="0"/>
              <a:t>“</a:t>
            </a:r>
            <a:r>
              <a:rPr lang="en-US" dirty="0" smtClean="0">
                <a:solidFill>
                  <a:srgbClr val="FF0000"/>
                </a:solidFill>
              </a:rPr>
              <a:t>Watch</a:t>
            </a:r>
            <a:r>
              <a:rPr lang="en-US" dirty="0" smtClean="0"/>
              <a:t> and pray so that you will not fall into temptation.  The spirit is willing, but the body is weak.”     Mark 14:38</a:t>
            </a:r>
            <a:endParaRPr lang="en-US" dirty="0"/>
          </a:p>
        </p:txBody>
      </p:sp>
      <p:sp>
        <p:nvSpPr>
          <p:cNvPr id="4" name="Rectangle 3"/>
          <p:cNvSpPr/>
          <p:nvPr/>
        </p:nvSpPr>
        <p:spPr>
          <a:xfrm>
            <a:off x="762000" y="3105835"/>
            <a:ext cx="8153400" cy="1077218"/>
          </a:xfrm>
          <a:prstGeom prst="rect">
            <a:avLst/>
          </a:prstGeom>
        </p:spPr>
        <p:txBody>
          <a:bodyPr wrap="square">
            <a:spAutoFit/>
          </a:bodyPr>
          <a:lstStyle/>
          <a:p>
            <a:r>
              <a:rPr lang="en-US" sz="3200" dirty="0" smtClean="0"/>
              <a:t>“Let us </a:t>
            </a:r>
            <a:r>
              <a:rPr lang="en-US" sz="3200" dirty="0" smtClean="0">
                <a:solidFill>
                  <a:srgbClr val="FF0000"/>
                </a:solidFill>
              </a:rPr>
              <a:t>be alert </a:t>
            </a:r>
            <a:r>
              <a:rPr lang="en-US" sz="3200" dirty="0" smtClean="0"/>
              <a:t>and self-controlled.”                                   1 Thess. 5:6</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 APATHY AND INDIFFERENCE</a:t>
            </a:r>
            <a:endParaRPr lang="en-US" dirty="0"/>
          </a:p>
        </p:txBody>
      </p:sp>
      <p:sp>
        <p:nvSpPr>
          <p:cNvPr id="3" name="Content Placeholder 2"/>
          <p:cNvSpPr>
            <a:spLocks noGrp="1"/>
          </p:cNvSpPr>
          <p:nvPr>
            <p:ph idx="1"/>
          </p:nvPr>
        </p:nvSpPr>
        <p:spPr/>
        <p:txBody>
          <a:bodyPr/>
          <a:lstStyle/>
          <a:p>
            <a:r>
              <a:rPr lang="en-US" dirty="0" smtClean="0"/>
              <a:t>“</a:t>
            </a:r>
            <a:r>
              <a:rPr lang="en-US" dirty="0" smtClean="0">
                <a:solidFill>
                  <a:srgbClr val="FF0000"/>
                </a:solidFill>
              </a:rPr>
              <a:t>Wake up</a:t>
            </a:r>
            <a:r>
              <a:rPr lang="en-US" dirty="0" smtClean="0"/>
              <a:t>!  Strengthen what remains…but if you do not </a:t>
            </a:r>
            <a:r>
              <a:rPr lang="en-US" dirty="0" smtClean="0">
                <a:solidFill>
                  <a:srgbClr val="FF0000"/>
                </a:solidFill>
              </a:rPr>
              <a:t>wake up</a:t>
            </a:r>
            <a:r>
              <a:rPr lang="en-US" dirty="0" smtClean="0"/>
              <a:t>, I will come like a thief, and you will not know at what time I will come to you.”   Rev. 3:1-3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FALSE TEACHERS</a:t>
            </a:r>
            <a:endParaRPr lang="en-US" dirty="0"/>
          </a:p>
        </p:txBody>
      </p:sp>
      <p:sp>
        <p:nvSpPr>
          <p:cNvPr id="3" name="Content Placeholder 2"/>
          <p:cNvSpPr>
            <a:spLocks noGrp="1"/>
          </p:cNvSpPr>
          <p:nvPr>
            <p:ph idx="1"/>
          </p:nvPr>
        </p:nvSpPr>
        <p:spPr/>
        <p:txBody>
          <a:bodyPr/>
          <a:lstStyle/>
          <a:p>
            <a:r>
              <a:rPr lang="en-US" dirty="0" smtClean="0"/>
              <a:t>“Keep watch over yourselves and all the flock of which the Holy Spirit has made you overseers…savage wolves will come in among you and will not spare the flock…So </a:t>
            </a:r>
            <a:r>
              <a:rPr lang="en-US" dirty="0" smtClean="0">
                <a:solidFill>
                  <a:srgbClr val="FF0000"/>
                </a:solidFill>
              </a:rPr>
              <a:t>be on your guard</a:t>
            </a:r>
            <a:r>
              <a:rPr lang="en-US" dirty="0" smtClean="0"/>
              <a:t>!”                Acts 20:28-31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WATCH AND PRAY</a:t>
            </a:r>
            <a:endParaRPr lang="en-US" dirty="0"/>
          </a:p>
        </p:txBody>
      </p:sp>
      <p:sp>
        <p:nvSpPr>
          <p:cNvPr id="3" name="Content Placeholder 2"/>
          <p:cNvSpPr>
            <a:spLocks noGrp="1"/>
          </p:cNvSpPr>
          <p:nvPr>
            <p:ph idx="1"/>
          </p:nvPr>
        </p:nvSpPr>
        <p:spPr/>
        <p:txBody>
          <a:bodyPr/>
          <a:lstStyle/>
          <a:p>
            <a:r>
              <a:rPr lang="en-US" dirty="0" smtClean="0"/>
              <a:t>“</a:t>
            </a:r>
            <a:r>
              <a:rPr lang="en-US" dirty="0" smtClean="0">
                <a:solidFill>
                  <a:srgbClr val="FF0000"/>
                </a:solidFill>
              </a:rPr>
              <a:t>Be alert </a:t>
            </a:r>
            <a:r>
              <a:rPr lang="en-US" dirty="0" smtClean="0"/>
              <a:t>and always keep on praying for all the saints.”   Eph. 6:18</a:t>
            </a:r>
          </a:p>
          <a:p>
            <a:r>
              <a:rPr lang="en-US" dirty="0" smtClean="0"/>
              <a:t>“Devote yourselves to prayer, </a:t>
            </a:r>
            <a:r>
              <a:rPr lang="en-US" dirty="0" smtClean="0">
                <a:solidFill>
                  <a:srgbClr val="FF0000"/>
                </a:solidFill>
              </a:rPr>
              <a:t>being watchful </a:t>
            </a:r>
            <a:r>
              <a:rPr lang="en-US" dirty="0" smtClean="0"/>
              <a:t>and thankful.”   Col. 4:2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WATCH AND PRAY</a:t>
            </a:r>
            <a:endParaRPr lang="en-US" dirty="0"/>
          </a:p>
        </p:txBody>
      </p:sp>
      <p:sp>
        <p:nvSpPr>
          <p:cNvPr id="3" name="Content Placeholder 2"/>
          <p:cNvSpPr>
            <a:spLocks noGrp="1"/>
          </p:cNvSpPr>
          <p:nvPr>
            <p:ph idx="1"/>
          </p:nvPr>
        </p:nvSpPr>
        <p:spPr/>
        <p:txBody>
          <a:bodyPr/>
          <a:lstStyle/>
          <a:p>
            <a:r>
              <a:rPr lang="en-US" dirty="0" smtClean="0"/>
              <a:t>“</a:t>
            </a:r>
            <a:r>
              <a:rPr lang="en-US" dirty="0" smtClean="0">
                <a:solidFill>
                  <a:srgbClr val="FF0000"/>
                </a:solidFill>
              </a:rPr>
              <a:t>Watch</a:t>
            </a:r>
            <a:r>
              <a:rPr lang="en-US" dirty="0" smtClean="0"/>
              <a:t> and pray, so that you will not fall into temptation.”   Mk. 14:38 (KJV)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4302</TotalTime>
  <Words>1201</Words>
  <Application>Microsoft Office PowerPoint</Application>
  <PresentationFormat>On-screen Show (4:3)</PresentationFormat>
  <Paragraphs>87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Aspect</vt:lpstr>
      <vt:lpstr>DON’T JUST DO SOMETHING, STAND THERE!</vt:lpstr>
      <vt:lpstr>5 POWERFUL PRINCIPLES  FOR LIFE </vt:lpstr>
      <vt:lpstr>1. BE ON YOUR GUARD</vt:lpstr>
      <vt:lpstr>A.  SATAN</vt:lpstr>
      <vt:lpstr>B. TEMPTATION</vt:lpstr>
      <vt:lpstr>C. APATHY AND INDIFFERENCE</vt:lpstr>
      <vt:lpstr>D.  FALSE TEACHERS</vt:lpstr>
      <vt:lpstr>E.  WATCH AND PRAY</vt:lpstr>
      <vt:lpstr>E.  WATCH AND PRAY</vt:lpstr>
      <vt:lpstr>F.  THE LORD’S RETURN</vt:lpstr>
      <vt:lpstr>F. THE LORD’S RETURN</vt:lpstr>
      <vt:lpstr>5 POWERFUL PRINCIPLES  FOR LIFE </vt:lpstr>
      <vt:lpstr>5 POWERFUL PRINCIPLES  FOR LIFE </vt:lpstr>
      <vt:lpstr>A.  SPIRITUAL STABILITY </vt:lpstr>
      <vt:lpstr>B. GROW IN GRACE</vt:lpstr>
      <vt:lpstr>C.  FRUIT OF THE SPIRIT</vt:lpstr>
      <vt:lpstr>D.  DOCTRINE</vt:lpstr>
      <vt:lpstr>E.  MORAL PURITY</vt:lpstr>
      <vt:lpstr>5 POWERFUL PRINCIPLES  FOR LIFE </vt:lpstr>
      <vt:lpstr>4.  BE STRONG</vt:lpstr>
      <vt:lpstr>4.  BE STRONG</vt:lpstr>
      <vt:lpstr>4.  BE STRONG</vt:lpstr>
      <vt:lpstr>4. BE STRONG</vt:lpstr>
      <vt:lpstr>4. BE STRONG</vt:lpstr>
      <vt:lpstr>5 POWERFUL PRINCIPLES  FOR LIFE </vt:lpstr>
      <vt:lpstr>5. DO EVERYTHING IN LOVE</vt:lpstr>
      <vt:lpstr>5.  DO EVERYTHING IN LOVE</vt:lpstr>
      <vt:lpstr>5. DO EVERYTHING IN LOVE</vt:lpstr>
      <vt:lpstr>5 POWERFUL PRINCIPLES  FOR LIFE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JUST DO SOMETHING, STAND THERE</dc:title>
  <dc:creator>Steve</dc:creator>
  <cp:lastModifiedBy>SoundBooth</cp:lastModifiedBy>
  <cp:revision>38</cp:revision>
  <dcterms:created xsi:type="dcterms:W3CDTF">2017-01-30T17:04:48Z</dcterms:created>
  <dcterms:modified xsi:type="dcterms:W3CDTF">2017-02-05T15:08:53Z</dcterms:modified>
</cp:coreProperties>
</file>