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0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DBDAED8-7C8E-4562-91EE-F6ACE2BA261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5DB53-483F-4A06-AAF8-88867C3F96C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PSALMS </a:t>
            </a:r>
          </a:p>
          <a:p>
            <a:r>
              <a:rPr lang="en-US" dirty="0" smtClean="0"/>
              <a:t>OF DAVID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MATCHLESS NAME OF</a:t>
            </a:r>
            <a:br>
              <a:rPr lang="en-US" dirty="0" smtClean="0"/>
            </a:br>
            <a:r>
              <a:rPr lang="en-US" sz="7300" dirty="0" smtClean="0">
                <a:solidFill>
                  <a:srgbClr val="FF0000"/>
                </a:solidFill>
                <a:latin typeface="Algerian" pitchFamily="82" charset="0"/>
              </a:rPr>
              <a:t> OUR GOD</a:t>
            </a:r>
            <a:endParaRPr lang="en-US" sz="73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</a:t>
            </a:r>
            <a:r>
              <a:rPr lang="en-US" dirty="0" smtClean="0">
                <a:solidFill>
                  <a:srgbClr val="C00000"/>
                </a:solidFill>
              </a:rPr>
              <a:t>DECLARE</a:t>
            </a:r>
            <a:r>
              <a:rPr lang="en-US" dirty="0" smtClean="0"/>
              <a:t> HIS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“I will </a:t>
            </a:r>
            <a:r>
              <a:rPr lang="en-US" dirty="0" smtClean="0">
                <a:solidFill>
                  <a:srgbClr val="FF0000"/>
                </a:solidFill>
              </a:rPr>
              <a:t>declare</a:t>
            </a:r>
            <a:r>
              <a:rPr lang="en-US" dirty="0" smtClean="0"/>
              <a:t> your name to my brothers.”                Ps. 22:22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</a:t>
            </a:r>
            <a:r>
              <a:rPr lang="en-US" dirty="0" smtClean="0">
                <a:solidFill>
                  <a:srgbClr val="C00000"/>
                </a:solidFill>
              </a:rPr>
              <a:t>GLORIFY</a:t>
            </a:r>
            <a:r>
              <a:rPr lang="en-US" dirty="0" smtClean="0"/>
              <a:t> HIS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“Ascribe to the LORD the </a:t>
            </a:r>
            <a:r>
              <a:rPr lang="en-US" dirty="0" smtClean="0">
                <a:solidFill>
                  <a:srgbClr val="FF0000"/>
                </a:solidFill>
              </a:rPr>
              <a:t>glory</a:t>
            </a:r>
            <a:r>
              <a:rPr lang="en-US" dirty="0" smtClean="0"/>
              <a:t> due his name; worship the LORD in the splendor of his holiness.”   Ps 29:2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</a:t>
            </a:r>
            <a:r>
              <a:rPr lang="en-US" dirty="0" smtClean="0">
                <a:solidFill>
                  <a:srgbClr val="C00000"/>
                </a:solidFill>
              </a:rPr>
              <a:t>TRUST</a:t>
            </a:r>
            <a:r>
              <a:rPr lang="en-US" dirty="0" smtClean="0"/>
              <a:t> HIS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“In him our hearts rejoice, for we </a:t>
            </a:r>
            <a:r>
              <a:rPr lang="en-US" dirty="0" smtClean="0">
                <a:solidFill>
                  <a:srgbClr val="FF0000"/>
                </a:solidFill>
              </a:rPr>
              <a:t>trust</a:t>
            </a:r>
            <a:r>
              <a:rPr lang="en-US" dirty="0" smtClean="0"/>
              <a:t> in his holy name.”  Ps. 33:21</a:t>
            </a:r>
          </a:p>
          <a:p>
            <a:r>
              <a:rPr lang="en-US" dirty="0" smtClean="0"/>
              <a:t>Trust=put full confidence in</a:t>
            </a:r>
          </a:p>
          <a:p>
            <a:r>
              <a:rPr lang="en-US" dirty="0" smtClean="0"/>
              <a:t>The root word in Hebrew (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tach</a:t>
            </a:r>
            <a:r>
              <a:rPr lang="en-US" dirty="0" smtClean="0"/>
              <a:t>)=to urgently pursue the safety of a shelter.  E.g.  Jesus is the Rock in which we hide, the cleft of the rock.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</a:t>
            </a:r>
            <a:r>
              <a:rPr lang="en-US" dirty="0" smtClean="0">
                <a:solidFill>
                  <a:srgbClr val="C00000"/>
                </a:solidFill>
              </a:rPr>
              <a:t>CONQUER</a:t>
            </a:r>
            <a:r>
              <a:rPr lang="en-US" dirty="0" smtClean="0"/>
              <a:t> IN HIS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“Through your name we trample our foes.”  Ps. 44:5</a:t>
            </a:r>
          </a:p>
          <a:p>
            <a:r>
              <a:rPr lang="en-US" dirty="0" smtClean="0"/>
              <a:t>David came against Goliath in the name of the LORD of hosts.  1 Sam. 17:45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</a:t>
            </a:r>
            <a:r>
              <a:rPr lang="en-US" dirty="0" smtClean="0">
                <a:solidFill>
                  <a:srgbClr val="C00000"/>
                </a:solidFill>
              </a:rPr>
              <a:t>WAIT</a:t>
            </a:r>
            <a:r>
              <a:rPr lang="en-US" dirty="0" smtClean="0"/>
              <a:t> ON HIS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“I will </a:t>
            </a:r>
            <a:r>
              <a:rPr lang="en-US" dirty="0" smtClean="0">
                <a:solidFill>
                  <a:srgbClr val="FF0000"/>
                </a:solidFill>
              </a:rPr>
              <a:t>wait on </a:t>
            </a:r>
            <a:r>
              <a:rPr lang="en-US" dirty="0" smtClean="0"/>
              <a:t>thy name; for it is good before thy saints.” (KJV) Ps. 52:9</a:t>
            </a:r>
          </a:p>
          <a:p>
            <a:r>
              <a:rPr lang="en-US" dirty="0" smtClean="0"/>
              <a:t>In your name I will hope… (NIV)</a:t>
            </a:r>
          </a:p>
          <a:p>
            <a:r>
              <a:rPr lang="en-US" dirty="0" smtClean="0"/>
              <a:t>I will wait for your name, for it is good… (ESV)</a:t>
            </a:r>
          </a:p>
          <a:p>
            <a:r>
              <a:rPr lang="en-US" dirty="0" smtClean="0"/>
              <a:t>“Wait”=to weave together , esp. by twisting. E.g. a 3-stranded rope is not easily broken.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 </a:t>
            </a:r>
            <a:r>
              <a:rPr lang="en-US" dirty="0" smtClean="0">
                <a:solidFill>
                  <a:srgbClr val="C00000"/>
                </a:solidFill>
              </a:rPr>
              <a:t>REVERENCE</a:t>
            </a:r>
            <a:r>
              <a:rPr lang="en-US" dirty="0" smtClean="0"/>
              <a:t> HIS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“Teach me your way, O LORD, and I will walk in your truth; give me an undivided heart, that I may </a:t>
            </a:r>
            <a:r>
              <a:rPr lang="en-US" dirty="0" smtClean="0">
                <a:solidFill>
                  <a:srgbClr val="FF0000"/>
                </a:solidFill>
              </a:rPr>
              <a:t>fear your n</a:t>
            </a:r>
            <a:r>
              <a:rPr lang="en-US" dirty="0" smtClean="0">
                <a:solidFill>
                  <a:srgbClr val="FF0000"/>
                </a:solidFill>
              </a:rPr>
              <a:t>ame</a:t>
            </a:r>
            <a:r>
              <a:rPr lang="en-US" dirty="0" smtClean="0"/>
              <a:t>.”  Ps. 86:11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“Holy and awesome is his name.”    Ps. 111:9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32:22-31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Jacob “wrestled with a man till daybreak…” </a:t>
            </a:r>
          </a:p>
          <a:p>
            <a:r>
              <a:rPr lang="en-US" dirty="0" smtClean="0"/>
              <a:t>“Jacob said “I will not let  you go unless you bless me.” </a:t>
            </a:r>
          </a:p>
          <a:p>
            <a:r>
              <a:rPr lang="en-US" dirty="0" smtClean="0"/>
              <a:t>“You have struggled with God and with men and have overcome.”</a:t>
            </a:r>
          </a:p>
          <a:p>
            <a:r>
              <a:rPr lang="en-US" dirty="0" smtClean="0"/>
              <a:t>Jacob said , “Please tell me your 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“…I saw God face to face, and yet my life was spared.”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NAME OF JESUS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“At the </a:t>
            </a:r>
            <a:r>
              <a:rPr lang="en-US" dirty="0" smtClean="0">
                <a:solidFill>
                  <a:srgbClr val="FF0000"/>
                </a:solidFill>
              </a:rPr>
              <a:t>name of Jesus </a:t>
            </a:r>
            <a:r>
              <a:rPr lang="en-US" dirty="0" smtClean="0"/>
              <a:t>every knee should bow, in heaven and on earth and under the earth, and every tongue confess that Jesus Christ is Lord, to the glory of God the Father.”           Phil. 2:10-11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PSALMS OF DAVID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“NAME”—100 times, nearly all of them refer to the name of God.</a:t>
            </a:r>
          </a:p>
          <a:p>
            <a:r>
              <a:rPr lang="en-US" dirty="0" smtClean="0"/>
              <a:t>There are 11 different activities that David did, and he encourages us to do,  to explore the mighty </a:t>
            </a:r>
            <a:r>
              <a:rPr lang="en-US" dirty="0"/>
              <a:t>n</a:t>
            </a:r>
            <a:r>
              <a:rPr lang="en-US" dirty="0" smtClean="0"/>
              <a:t>ame of God.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smtClean="0">
                <a:solidFill>
                  <a:srgbClr val="C00000"/>
                </a:solidFill>
              </a:rPr>
              <a:t>PRAISE</a:t>
            </a:r>
            <a:r>
              <a:rPr lang="en-US" dirty="0" smtClean="0"/>
              <a:t> HIS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“From the rising of the sun to the place where it sets, the name of the LORD is </a:t>
            </a:r>
            <a:r>
              <a:rPr lang="en-US" dirty="0" smtClean="0">
                <a:solidFill>
                  <a:srgbClr val="FF0000"/>
                </a:solidFill>
              </a:rPr>
              <a:t>to be praised</a:t>
            </a:r>
            <a:r>
              <a:rPr lang="en-US" dirty="0" smtClean="0"/>
              <a:t>.”  Ps. 113:3</a:t>
            </a:r>
          </a:p>
          <a:p>
            <a:r>
              <a:rPr lang="en-US" dirty="0" smtClean="0"/>
              <a:t>“We will </a:t>
            </a:r>
            <a:r>
              <a:rPr lang="en-US" dirty="0" smtClean="0">
                <a:solidFill>
                  <a:srgbClr val="FF0000"/>
                </a:solidFill>
              </a:rPr>
              <a:t>praise</a:t>
            </a:r>
            <a:r>
              <a:rPr lang="en-US" dirty="0" smtClean="0"/>
              <a:t> your name forever. Selah.”               Ps. 44:15</a:t>
            </a:r>
          </a:p>
          <a:p>
            <a:r>
              <a:rPr lang="en-US" dirty="0" smtClean="0"/>
              <a:t>“I will sing a new song to you, O God.”                       Ps. 144:9.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smtClean="0">
                <a:solidFill>
                  <a:srgbClr val="C00000"/>
                </a:solidFill>
              </a:rPr>
              <a:t>EXALT</a:t>
            </a:r>
            <a:r>
              <a:rPr lang="en-US" dirty="0" smtClean="0"/>
              <a:t> HIS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“Glorify the LORD with me; let us</a:t>
            </a:r>
            <a:r>
              <a:rPr lang="en-US" dirty="0" smtClean="0">
                <a:solidFill>
                  <a:srgbClr val="FF0000"/>
                </a:solidFill>
              </a:rPr>
              <a:t> exalt </a:t>
            </a:r>
            <a:r>
              <a:rPr lang="en-US" dirty="0" smtClean="0"/>
              <a:t>his name together.”    Ps. 34:3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smtClean="0">
                <a:solidFill>
                  <a:srgbClr val="C00000"/>
                </a:solidFill>
              </a:rPr>
              <a:t>LOVE</a:t>
            </a:r>
            <a:r>
              <a:rPr lang="en-US" dirty="0" smtClean="0"/>
              <a:t> HIS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“Those who </a:t>
            </a:r>
            <a:r>
              <a:rPr lang="en-US" dirty="0" smtClean="0">
                <a:solidFill>
                  <a:srgbClr val="FF0000"/>
                </a:solidFill>
              </a:rPr>
              <a:t>love</a:t>
            </a:r>
            <a:r>
              <a:rPr lang="en-US" dirty="0" smtClean="0"/>
              <a:t> your name may rejoice in you.”      Ps. 5:11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smtClean="0">
                <a:solidFill>
                  <a:srgbClr val="C00000"/>
                </a:solidFill>
              </a:rPr>
              <a:t>KNOW</a:t>
            </a:r>
            <a:r>
              <a:rPr lang="en-US" dirty="0" smtClean="0"/>
              <a:t> HIS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“Those who </a:t>
            </a:r>
            <a:r>
              <a:rPr lang="en-US" dirty="0" smtClean="0">
                <a:solidFill>
                  <a:srgbClr val="FF0000"/>
                </a:solidFill>
              </a:rPr>
              <a:t>know</a:t>
            </a:r>
            <a:r>
              <a:rPr lang="en-US" dirty="0" smtClean="0"/>
              <a:t> your name will trust in you, for you, LORD, have never forsaken those who seek you.”   Ps. 9:10</a:t>
            </a:r>
          </a:p>
          <a:p>
            <a:r>
              <a:rPr lang="en-US" dirty="0" smtClean="0"/>
              <a:t>See insert,  The Mighty Name of the Lord  Jesus Christ.</a:t>
            </a:r>
          </a:p>
          <a:p>
            <a:r>
              <a:rPr lang="en-US" dirty="0" smtClean="0"/>
              <a:t>Elmer Towns found 675 names for Jesus in the Bible.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 smtClean="0">
                <a:solidFill>
                  <a:srgbClr val="C00000"/>
                </a:solidFill>
              </a:rPr>
              <a:t>REMEMBER</a:t>
            </a:r>
            <a:r>
              <a:rPr lang="en-US" dirty="0" smtClean="0"/>
              <a:t> HIS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“Some trust in chariots, and some in horses; but we will </a:t>
            </a:r>
            <a:r>
              <a:rPr lang="en-US" dirty="0" smtClean="0">
                <a:solidFill>
                  <a:srgbClr val="FF0000"/>
                </a:solidFill>
              </a:rPr>
              <a:t>remember</a:t>
            </a:r>
            <a:r>
              <a:rPr lang="en-US" dirty="0" smtClean="0"/>
              <a:t> (trust in-NIV) the name of the LORD our God.”   Ps. 20:7 KJV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2911</TotalTime>
  <Words>624</Words>
  <Application>Microsoft Office PowerPoint</Application>
  <PresentationFormat>On-screen Show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THE MATCHLESS NAME OF  OUR GOD</vt:lpstr>
      <vt:lpstr>GENESIS 32:22-31</vt:lpstr>
      <vt:lpstr>The NAME OF JESUS</vt:lpstr>
      <vt:lpstr>THE PSALMS OF DAVID</vt:lpstr>
      <vt:lpstr>1. PRAISE HIS NAME</vt:lpstr>
      <vt:lpstr>2. EXALT HIS NAME</vt:lpstr>
      <vt:lpstr>3. LOVE HIS NAME</vt:lpstr>
      <vt:lpstr>4. KNOW HIS NAME</vt:lpstr>
      <vt:lpstr>5. REMEMBER HIS NAME</vt:lpstr>
      <vt:lpstr>6. DECLARE HIS NAME</vt:lpstr>
      <vt:lpstr>7. GLORIFY HIS NAME</vt:lpstr>
      <vt:lpstr>8. TRUST HIS NAME</vt:lpstr>
      <vt:lpstr>9. CONQUER IN HIS NAME</vt:lpstr>
      <vt:lpstr>10. WAIT ON HIS NAME</vt:lpstr>
      <vt:lpstr>11. REVERENCE HIS NAME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MIGHTY NAME OF  JESUS</dc:title>
  <dc:creator>Steve</dc:creator>
  <cp:lastModifiedBy>Steve</cp:lastModifiedBy>
  <cp:revision>38</cp:revision>
  <dcterms:created xsi:type="dcterms:W3CDTF">2017-01-17T17:17:10Z</dcterms:created>
  <dcterms:modified xsi:type="dcterms:W3CDTF">2017-01-19T17:48:42Z</dcterms:modified>
</cp:coreProperties>
</file>