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5978C-0B45-4096-B221-30A26853A416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BC3F52-7C44-4C81-A526-D62FD1CA36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048000"/>
            <a:ext cx="6477000" cy="24384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lgerian" pitchFamily="82" charset="0"/>
              </a:rPr>
              <a:t>THIS ONE THING</a:t>
            </a:r>
            <a:br>
              <a:rPr lang="en-US" sz="6000" dirty="0" smtClean="0">
                <a:latin typeface="Algerian" pitchFamily="82" charset="0"/>
              </a:rPr>
            </a:br>
            <a:r>
              <a:rPr lang="en-US" sz="6000" dirty="0" smtClean="0">
                <a:latin typeface="Algerian" pitchFamily="82" charset="0"/>
              </a:rPr>
              <a:t> I DO</a:t>
            </a:r>
            <a:endParaRPr lang="en-US" sz="67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PHILIPPIANS 3:7-15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Cor. 9:24-25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“Do you not know that in a race all the runners run, but only one gets the prize?  Run in such a way as to get the prize.  Everyone who competes in the games goes into strict training.  They do it to get a crown that will not last; but we do it to get a crown that will last forever.”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Practice of the Presence of God, by Brother Lawrence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“Having found in many books different methods of going to God, and diverse practices of the spiritual life, I thought this would serve rather to puzzle me, than facilitate what I sought after, which was nothing but how to become wholly God’s.  This made me </a:t>
            </a:r>
            <a:r>
              <a:rPr lang="en-US" dirty="0" smtClean="0">
                <a:solidFill>
                  <a:srgbClr val="FF0000"/>
                </a:solidFill>
              </a:rPr>
              <a:t>resolve to give the all for the All</a:t>
            </a:r>
            <a:r>
              <a:rPr lang="en-US" dirty="0" smtClean="0"/>
              <a:t>.   So after having given myself wholly to God… I renounced, for the love of Him, everything that was not He, and I began to live as if there was none but He and I in the world.”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17:3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“Now this is eternal life:  that they may know you, the only true God, and Jesus Christ, whom you have sent.”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THIS ONE THING I DO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“But one thing I do:  Forgetting what is behind and straining toward what is ahead, </a:t>
            </a:r>
            <a:r>
              <a:rPr lang="en-US" dirty="0" smtClean="0">
                <a:solidFill>
                  <a:srgbClr val="FF0000"/>
                </a:solidFill>
              </a:rPr>
              <a:t>I press on </a:t>
            </a:r>
            <a:r>
              <a:rPr lang="en-US" dirty="0" smtClean="0"/>
              <a:t>toward the goal to win the prize for which God has called me heavenward in Christ Jesus.”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Things I now consider loss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 Whatever was to my profit.</a:t>
            </a:r>
          </a:p>
          <a:p>
            <a:r>
              <a:rPr lang="en-US" dirty="0" smtClean="0"/>
              <a:t>2.  Circumcised on the 8</a:t>
            </a:r>
            <a:r>
              <a:rPr lang="en-US" baseline="30000" dirty="0" smtClean="0"/>
              <a:t>th</a:t>
            </a:r>
            <a:r>
              <a:rPr lang="en-US" dirty="0" smtClean="0"/>
              <a:t> day.</a:t>
            </a:r>
          </a:p>
          <a:p>
            <a:r>
              <a:rPr lang="en-US" dirty="0" smtClean="0"/>
              <a:t>3.  Israelite.</a:t>
            </a:r>
          </a:p>
          <a:p>
            <a:r>
              <a:rPr lang="en-US" dirty="0" smtClean="0"/>
              <a:t>4.  </a:t>
            </a:r>
            <a:r>
              <a:rPr lang="en-US" dirty="0" err="1" smtClean="0"/>
              <a:t>Benjamite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  Hebrew of the Hebrews.</a:t>
            </a:r>
          </a:p>
          <a:p>
            <a:r>
              <a:rPr lang="en-US" dirty="0" smtClean="0"/>
              <a:t>6.  A Pharisee.</a:t>
            </a:r>
          </a:p>
          <a:p>
            <a:r>
              <a:rPr lang="en-US" dirty="0" smtClean="0"/>
              <a:t>7.  Zealous.</a:t>
            </a:r>
          </a:p>
          <a:p>
            <a:r>
              <a:rPr lang="en-US" dirty="0" smtClean="0"/>
              <a:t>8.  Faultless.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I now want to</a:t>
            </a:r>
            <a:r>
              <a:rPr lang="en-US" dirty="0" smtClean="0">
                <a:solidFill>
                  <a:srgbClr val="FF0000"/>
                </a:solidFill>
              </a:rPr>
              <a:t> GAIN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 Christ,  3:8.</a:t>
            </a:r>
          </a:p>
          <a:p>
            <a:r>
              <a:rPr lang="en-US" dirty="0" smtClean="0"/>
              <a:t>2.  Knowing Christ Jesus my Lord,  3:8.</a:t>
            </a:r>
          </a:p>
          <a:p>
            <a:r>
              <a:rPr lang="en-US" dirty="0" smtClean="0"/>
              <a:t>3.  To be found in Him, 3:9.</a:t>
            </a:r>
          </a:p>
          <a:p>
            <a:r>
              <a:rPr lang="en-US" dirty="0" smtClean="0"/>
              <a:t>4.  The righteousness that comes from God and is by faith,  3:9.</a:t>
            </a:r>
          </a:p>
          <a:p>
            <a:r>
              <a:rPr lang="en-US" dirty="0" smtClean="0"/>
              <a:t>5.  The power of his resurrection,  3:10.</a:t>
            </a:r>
          </a:p>
          <a:p>
            <a:r>
              <a:rPr lang="en-US" dirty="0" smtClean="0"/>
              <a:t>6.  The fellowship of sharing in his sufferings,  3:10.</a:t>
            </a:r>
          </a:p>
          <a:p>
            <a:r>
              <a:rPr lang="en-US" dirty="0" smtClean="0"/>
              <a:t>7.  Becoming like Him,  3:10.</a:t>
            </a:r>
          </a:p>
          <a:p>
            <a:r>
              <a:rPr lang="en-US" dirty="0" smtClean="0"/>
              <a:t>8.  Maturity,  3:15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 WANT TO KNOW CHRIST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Know </a:t>
            </a:r>
            <a:r>
              <a:rPr lang="en-US" dirty="0" smtClean="0">
                <a:solidFill>
                  <a:srgbClr val="FF0000"/>
                </a:solidFill>
              </a:rPr>
              <a:t>experientially</a:t>
            </a:r>
            <a:r>
              <a:rPr lang="en-US" dirty="0" smtClean="0"/>
              <a:t>, not an intellectual knowledge.</a:t>
            </a:r>
          </a:p>
          <a:p>
            <a:r>
              <a:rPr lang="en-US" dirty="0" smtClean="0"/>
              <a:t>“Your attitude should be the same as that of Christ Jesus.”  Phil. 2:5.</a:t>
            </a:r>
          </a:p>
          <a:p>
            <a:r>
              <a:rPr lang="en-US" dirty="0" smtClean="0"/>
              <a:t>“He made himself nothing, taking the very nature of a servant, being made in human likeness. And being found in appearance as a man, he humbled himself and became obedient to death—even death on a cross!”  Phil. 2:7-8.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 WANT TO KNOW CHRIST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HIS SAKE </a:t>
            </a:r>
            <a:r>
              <a:rPr lang="en-US" dirty="0" smtClean="0">
                <a:solidFill>
                  <a:srgbClr val="FF0000"/>
                </a:solidFill>
              </a:rPr>
              <a:t>I HAVE LOST </a:t>
            </a:r>
            <a:r>
              <a:rPr lang="en-US" dirty="0" smtClean="0"/>
              <a:t>ALL THINGS,  3:8.</a:t>
            </a:r>
          </a:p>
          <a:p>
            <a:r>
              <a:rPr lang="en-US" dirty="0" smtClean="0"/>
              <a:t>He was  probably disinherited, shunned by his family, perhaps divorced by his wife if he had been married (as Pharisees were supposed to be married).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 WANT TO KNOW CHRIST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HAVE </a:t>
            </a:r>
            <a:r>
              <a:rPr lang="en-US" dirty="0" smtClean="0">
                <a:solidFill>
                  <a:srgbClr val="FF0000"/>
                </a:solidFill>
              </a:rPr>
              <a:t>NOT YET </a:t>
            </a:r>
            <a:r>
              <a:rPr lang="en-US" dirty="0" smtClean="0"/>
              <a:t>ATTAINED IT,  3:12.</a:t>
            </a:r>
          </a:p>
          <a:p>
            <a:r>
              <a:rPr lang="en-US" dirty="0" smtClean="0"/>
              <a:t>There is room for improvement. </a:t>
            </a:r>
          </a:p>
          <a:p>
            <a:r>
              <a:rPr lang="en-US" dirty="0" smtClean="0"/>
              <a:t>There are 3 stages of our salvation…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Justified</a:t>
            </a:r>
            <a:r>
              <a:rPr lang="en-US" dirty="0" smtClean="0"/>
              <a:t>—declared not guilty, “we have been justified through faith”  Rom. 5:1.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Sanctified</a:t>
            </a:r>
            <a:r>
              <a:rPr lang="en-US" dirty="0" smtClean="0"/>
              <a:t>—we are growing toward perfection, Christ likeness,  3:14.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Glorified</a:t>
            </a:r>
            <a:r>
              <a:rPr lang="en-US" dirty="0" smtClean="0"/>
              <a:t>—we shall be transformed, 3:20.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 WANT TO KNOW CHRIST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PRESS ON (</a:t>
            </a:r>
            <a:r>
              <a:rPr lang="en-US" dirty="0" smtClean="0">
                <a:solidFill>
                  <a:srgbClr val="FF0000"/>
                </a:solidFill>
              </a:rPr>
              <a:t>I FOLLOW AFTER</a:t>
            </a:r>
            <a:r>
              <a:rPr lang="en-US" dirty="0" smtClean="0"/>
              <a:t>, KJV) TO TAKE HOLD OF THAT FOR WHICH CHRIST JESUS TOOK HOLD OF ME,  3:12.</a:t>
            </a:r>
          </a:p>
          <a:p>
            <a:r>
              <a:rPr lang="en-US" dirty="0" smtClean="0"/>
              <a:t>“Follow”,  80 times in the Gospels.</a:t>
            </a:r>
          </a:p>
          <a:p>
            <a:r>
              <a:rPr lang="en-US" dirty="0" smtClean="0"/>
              <a:t>First time, “Follow Me and I will make you fishers of men,”  Matt. 4:19.</a:t>
            </a:r>
          </a:p>
          <a:p>
            <a:r>
              <a:rPr lang="en-US" dirty="0" smtClean="0"/>
              <a:t>Last time,  “You must follow Me.”  John 21:22.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itchFamily="82" charset="0"/>
              </a:rPr>
              <a:t>I WANT TO KNOW CHRIST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PRESS ON TOWARD THE GOAL,  3:14.</a:t>
            </a:r>
          </a:p>
          <a:p>
            <a:r>
              <a:rPr lang="en-US" dirty="0" smtClean="0"/>
              <a:t>To know Christ=</a:t>
            </a:r>
            <a:r>
              <a:rPr lang="en-US" dirty="0" err="1" smtClean="0"/>
              <a:t>preachin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How to know Christ=</a:t>
            </a:r>
            <a:r>
              <a:rPr lang="en-US" dirty="0" err="1" smtClean="0"/>
              <a:t>meddlin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The picture is of a race, a runner completely forgetting his opponents whom he is leading in the race, stretching forward to win the prize.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203</TotalTime>
  <Words>700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THIS ONE THING  I DO</vt:lpstr>
      <vt:lpstr>THIS ONE THING I DO</vt:lpstr>
      <vt:lpstr>Things I now consider loss       </vt:lpstr>
      <vt:lpstr>Things I now want to GAIN</vt:lpstr>
      <vt:lpstr>I WANT TO KNOW CHRIST</vt:lpstr>
      <vt:lpstr>I WANT TO KNOW CHRIST</vt:lpstr>
      <vt:lpstr>I WANT TO KNOW CHRIST</vt:lpstr>
      <vt:lpstr>I WANT TO KNOW CHRIST</vt:lpstr>
      <vt:lpstr>I WANT TO KNOW CHRIST</vt:lpstr>
      <vt:lpstr>1 Cor. 9:24-25</vt:lpstr>
      <vt:lpstr>The Practice of the Presence of God, by Brother Lawrence</vt:lpstr>
      <vt:lpstr>John 17:3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ONE THING I DO</dc:title>
  <dc:creator>Steve</dc:creator>
  <cp:lastModifiedBy>Steve</cp:lastModifiedBy>
  <cp:revision>21</cp:revision>
  <dcterms:created xsi:type="dcterms:W3CDTF">2017-01-12T17:06:53Z</dcterms:created>
  <dcterms:modified xsi:type="dcterms:W3CDTF">2017-01-12T20:30:47Z</dcterms:modified>
</cp:coreProperties>
</file>