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5A09C2-34D5-47E4-8DC1-61D0203105A1}" type="datetimeFigureOut">
              <a:rPr lang="en-US" smtClean="0"/>
              <a:pPr/>
              <a:t>12/18/2016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A41A9F0-EB1B-4F71-AC81-EA20172CA3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MATTHEW 1:18-25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lgerian" pitchFamily="82" charset="0"/>
              </a:rPr>
              <a:t>THE BIRTH OF JESUS CHRIST</a:t>
            </a:r>
            <a:endParaRPr lang="en-US" sz="4800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GOD BECOME MAN?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  To become </a:t>
            </a:r>
            <a:r>
              <a:rPr lang="en-US" dirty="0" smtClean="0">
                <a:solidFill>
                  <a:srgbClr val="FF0000"/>
                </a:solidFill>
              </a:rPr>
              <a:t>one of us.  </a:t>
            </a:r>
            <a:r>
              <a:rPr lang="en-US" dirty="0" smtClean="0"/>
              <a:t>(1:23)</a:t>
            </a:r>
          </a:p>
          <a:p>
            <a:r>
              <a:rPr lang="en-US" dirty="0" smtClean="0"/>
              <a:t>“And they will call him Immanuel”—which means, “God with us.”</a:t>
            </a:r>
          </a:p>
          <a:p>
            <a:r>
              <a:rPr lang="en-US" dirty="0" smtClean="0"/>
              <a:t>Some who deny that Jesus is </a:t>
            </a:r>
            <a:r>
              <a:rPr lang="en-US" smtClean="0"/>
              <a:t>God, </a:t>
            </a:r>
            <a:r>
              <a:rPr lang="en-US" dirty="0" smtClean="0"/>
              <a:t>undermine the virgin birth(virgin conception) as well (Muslims, Mormons, New Agers, &amp; most Americans too).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GOD BECOME MAN?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2.   </a:t>
            </a:r>
            <a:r>
              <a:rPr lang="en-US" dirty="0" smtClean="0">
                <a:solidFill>
                  <a:srgbClr val="FF0000"/>
                </a:solidFill>
              </a:rPr>
              <a:t>To fulfill prophecy</a:t>
            </a:r>
            <a:r>
              <a:rPr lang="en-US" dirty="0" smtClean="0"/>
              <a:t>.  (1:22)</a:t>
            </a:r>
          </a:p>
          <a:p>
            <a:r>
              <a:rPr lang="en-US" dirty="0" smtClean="0"/>
              <a:t>“All this took place to fulfill what the Lord had said through the prophet (Isaiah 7:14).”</a:t>
            </a:r>
          </a:p>
          <a:p>
            <a:r>
              <a:rPr lang="en-US" dirty="0" smtClean="0"/>
              <a:t>Matthew 1:1-17 is a detailed record of </a:t>
            </a:r>
            <a:r>
              <a:rPr lang="en-US" dirty="0" err="1" smtClean="0"/>
              <a:t>Jesus’s</a:t>
            </a:r>
            <a:r>
              <a:rPr lang="en-US" dirty="0" smtClean="0"/>
              <a:t>   lineage through Joseph.</a:t>
            </a:r>
          </a:p>
          <a:p>
            <a:r>
              <a:rPr lang="en-US" dirty="0" smtClean="0"/>
              <a:t>4 women (Tamar, 1:3;  </a:t>
            </a:r>
            <a:r>
              <a:rPr lang="en-US" dirty="0" err="1" smtClean="0"/>
              <a:t>Rahab</a:t>
            </a:r>
            <a:r>
              <a:rPr lang="en-US" dirty="0" smtClean="0"/>
              <a:t> &amp; Ruth, 1:5;  and Bathsheba, 1:6).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FULFILL PROPHECY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line of David (1:1-17) contains some who were </a:t>
            </a:r>
            <a:r>
              <a:rPr lang="en-US" dirty="0" smtClean="0">
                <a:solidFill>
                  <a:srgbClr val="FF0000"/>
                </a:solidFill>
              </a:rPr>
              <a:t>heroes</a:t>
            </a:r>
            <a:r>
              <a:rPr lang="en-US" dirty="0" smtClean="0"/>
              <a:t> of the faith,</a:t>
            </a:r>
          </a:p>
          <a:p>
            <a:r>
              <a:rPr lang="en-US" dirty="0" smtClean="0"/>
              <a:t>Some who were </a:t>
            </a:r>
            <a:r>
              <a:rPr lang="en-US" dirty="0" smtClean="0">
                <a:solidFill>
                  <a:srgbClr val="FF0000"/>
                </a:solidFill>
              </a:rPr>
              <a:t>shady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Some who were </a:t>
            </a:r>
            <a:r>
              <a:rPr lang="en-US" dirty="0" smtClean="0">
                <a:solidFill>
                  <a:srgbClr val="FF0000"/>
                </a:solidFill>
              </a:rPr>
              <a:t>evil</a:t>
            </a:r>
            <a:r>
              <a:rPr lang="en-US" dirty="0" smtClean="0"/>
              <a:t>,</a:t>
            </a:r>
          </a:p>
          <a:p>
            <a:r>
              <a:rPr lang="en-US" dirty="0" smtClean="0"/>
              <a:t>Some who were quite </a:t>
            </a:r>
            <a:r>
              <a:rPr lang="en-US" dirty="0" smtClean="0">
                <a:solidFill>
                  <a:srgbClr val="FF0000"/>
                </a:solidFill>
              </a:rPr>
              <a:t>ordinary.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GOD BECOME MAN?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3.   </a:t>
            </a:r>
            <a:r>
              <a:rPr lang="en-US" dirty="0" smtClean="0">
                <a:solidFill>
                  <a:srgbClr val="FF0000"/>
                </a:solidFill>
              </a:rPr>
              <a:t>To redeem us </a:t>
            </a:r>
            <a:r>
              <a:rPr lang="en-US" dirty="0" smtClean="0"/>
              <a:t>from sin. (1:21)</a:t>
            </a:r>
          </a:p>
          <a:p>
            <a:r>
              <a:rPr lang="en-US" dirty="0" smtClean="0"/>
              <a:t>“You are to give him the name Jesus, because he will save his people from their sins.”</a:t>
            </a:r>
          </a:p>
          <a:p>
            <a:r>
              <a:rPr lang="en-US" dirty="0" smtClean="0"/>
              <a:t>Jesus means “Jehovah saves.”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RERDEEM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Hebrews 2:9   “But we see Jesus, who was made a little lower </a:t>
            </a:r>
            <a:r>
              <a:rPr lang="en-US" dirty="0" smtClean="0"/>
              <a:t>than </a:t>
            </a:r>
            <a:r>
              <a:rPr lang="en-US" dirty="0" smtClean="0"/>
              <a:t>the angels, now crowned with glory and honor because he suffered death, so that by the grace of God he might taste death for everyone.”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REDEEM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Hebrews 9: 26    “But now he has appeared once for all at the end of the ages to do away with sin by the sacrifice of himself.”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REDEEM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Hebrews 10:10    “We have been made holy through the sacrifice of the body of Jesus Christ </a:t>
            </a:r>
            <a:r>
              <a:rPr lang="en-US" dirty="0" smtClean="0">
                <a:solidFill>
                  <a:srgbClr val="FF0000"/>
                </a:solidFill>
              </a:rPr>
              <a:t>once for all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Hebrews 10:14    “Because by one sacrifice he has </a:t>
            </a:r>
            <a:r>
              <a:rPr lang="en-US" dirty="0" smtClean="0">
                <a:solidFill>
                  <a:srgbClr val="FF0000"/>
                </a:solidFill>
              </a:rPr>
              <a:t>made perfect forever </a:t>
            </a:r>
            <a:r>
              <a:rPr lang="en-US" dirty="0" smtClean="0"/>
              <a:t>those who are being made holy.”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GOD BECOME MAN?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fulfill prophecy.</a:t>
            </a:r>
          </a:p>
          <a:p>
            <a:r>
              <a:rPr lang="en-US" dirty="0" smtClean="0"/>
              <a:t>To become one of us.</a:t>
            </a:r>
          </a:p>
          <a:p>
            <a:r>
              <a:rPr lang="en-US" dirty="0" smtClean="0"/>
              <a:t>To redeem us from sin.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328</TotalTime>
  <Words>355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THE BIRTH OF JESUS CHRIST</vt:lpstr>
      <vt:lpstr>WHY DID GOD BECOME MAN?</vt:lpstr>
      <vt:lpstr>WHY DID GOD BECOME MAN?</vt:lpstr>
      <vt:lpstr>TO FULFILL PROPHECY</vt:lpstr>
      <vt:lpstr>WHY DID GOD BECOME MAN?</vt:lpstr>
      <vt:lpstr>TO RERDEEM US</vt:lpstr>
      <vt:lpstr>TO REDEEM US</vt:lpstr>
      <vt:lpstr>TO REDEEM US</vt:lpstr>
      <vt:lpstr>WHY DID GOD BECOME MAN?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BIRTH OF JESUS CHRIST</dc:title>
  <dc:creator>Steve</dc:creator>
  <cp:lastModifiedBy>SoundBooth</cp:lastModifiedBy>
  <cp:revision>24</cp:revision>
  <dcterms:created xsi:type="dcterms:W3CDTF">2016-12-14T17:46:27Z</dcterms:created>
  <dcterms:modified xsi:type="dcterms:W3CDTF">2016-12-18T15:17:41Z</dcterms:modified>
</cp:coreProperties>
</file>