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0" r:id="rId11"/>
    <p:sldId id="271" r:id="rId12"/>
    <p:sldId id="272" r:id="rId13"/>
    <p:sldId id="265" r:id="rId14"/>
    <p:sldId id="266" r:id="rId15"/>
    <p:sldId id="264" r:id="rId16"/>
    <p:sldId id="267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0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172F231-AF15-4495-96B2-989DD7FAE25F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89FBD-C83E-4E85-8AB8-F1B08CEEF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2F231-AF15-4495-96B2-989DD7FAE25F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89FBD-C83E-4E85-8AB8-F1B08CEEF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172F231-AF15-4495-96B2-989DD7FAE25F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6289FBD-C83E-4E85-8AB8-F1B08CEEF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2F231-AF15-4495-96B2-989DD7FAE25F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289FBD-C83E-4E85-8AB8-F1B08CEEF2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2F231-AF15-4495-96B2-989DD7FAE25F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6289FBD-C83E-4E85-8AB8-F1B08CEEF2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172F231-AF15-4495-96B2-989DD7FAE25F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6289FBD-C83E-4E85-8AB8-F1B08CEEF2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172F231-AF15-4495-96B2-989DD7FAE25F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6289FBD-C83E-4E85-8AB8-F1B08CEEF2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2F231-AF15-4495-96B2-989DD7FAE25F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289FBD-C83E-4E85-8AB8-F1B08CEEF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2F231-AF15-4495-96B2-989DD7FAE25F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89FBD-C83E-4E85-8AB8-F1B08CEEF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2F231-AF15-4495-96B2-989DD7FAE25F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289FBD-C83E-4E85-8AB8-F1B08CEEF2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172F231-AF15-4495-96B2-989DD7FAE25F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6289FBD-C83E-4E85-8AB8-F1B08CEEF2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172F231-AF15-4495-96B2-989DD7FAE25F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6289FBD-C83E-4E85-8AB8-F1B08CEEF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3505200"/>
            <a:ext cx="6477000" cy="2362200"/>
          </a:xfrm>
        </p:spPr>
        <p:txBody>
          <a:bodyPr>
            <a:noAutofit/>
          </a:bodyPr>
          <a:lstStyle/>
          <a:p>
            <a:pPr algn="ctr"/>
            <a:r>
              <a:rPr lang="en-US" sz="8000" dirty="0" smtClean="0">
                <a:solidFill>
                  <a:srgbClr val="FF0000"/>
                </a:solidFill>
                <a:latin typeface="Bernard MT Condensed" pitchFamily="18" charset="0"/>
              </a:rPr>
              <a:t>COMPLETE THE WORK</a:t>
            </a:r>
            <a:endParaRPr lang="en-US" sz="8000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COLOSSIANS 4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Rev. Cho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Pastor of </a:t>
            </a:r>
            <a:r>
              <a:rPr lang="en-US" dirty="0" err="1" smtClean="0"/>
              <a:t>Yoido</a:t>
            </a:r>
            <a:r>
              <a:rPr lang="en-US" dirty="0" smtClean="0"/>
              <a:t> Full Gospel Church in Seoul, South Korea.  Largest church in the world.</a:t>
            </a:r>
          </a:p>
          <a:p>
            <a:r>
              <a:rPr lang="en-US" dirty="0" smtClean="0"/>
              <a:t>480,000 members</a:t>
            </a:r>
          </a:p>
          <a:p>
            <a:r>
              <a:rPr lang="en-US" dirty="0" smtClean="0"/>
              <a:t>526 Associate Pastors</a:t>
            </a:r>
          </a:p>
          <a:p>
            <a:r>
              <a:rPr lang="en-US" dirty="0" smtClean="0"/>
              <a:t>Prayer Mountain—1 million a year go there to pray.</a:t>
            </a:r>
          </a:p>
          <a:p>
            <a:r>
              <a:rPr lang="en-US" dirty="0" smtClean="0"/>
              <a:t>2014 Cho &amp; his son were convicted of embezzling $12 million.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Henry J. Heinz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Developed ketchup in the 1860’s.  57 Varieties actually over 5,700 now.</a:t>
            </a:r>
          </a:p>
          <a:p>
            <a:r>
              <a:rPr lang="en-US" dirty="0" smtClean="0"/>
              <a:t>Henry Heinz was a Christian man. </a:t>
            </a:r>
          </a:p>
          <a:p>
            <a:r>
              <a:rPr lang="en-US" dirty="0" smtClean="0"/>
              <a:t>Someone asked him why he wasn’t a more active witness for Christ.  He was so bothered he stayed up all night and prayed.  At 4:30 a.m. he committed to be a witness for God.</a:t>
            </a:r>
          </a:p>
          <a:p>
            <a:r>
              <a:rPr lang="en-US" dirty="0" smtClean="0"/>
              <a:t>At a bank mtg. he shared with a friend who said “I wondered why you never told me, I heard you were a Christian.”</a:t>
            </a:r>
          </a:p>
          <a:p>
            <a:r>
              <a:rPr lang="en-US" dirty="0" smtClean="0"/>
              <a:t>Before he died he led 267 of his colleagues to faith in Christ!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you be remembered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P.S.  PERSONAL BURDENS (7-9)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P.P.S.  PERSONAL GREETINGS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PERSONS WHO </a:t>
            </a:r>
            <a:r>
              <a:rPr lang="en-US" dirty="0" smtClean="0">
                <a:solidFill>
                  <a:srgbClr val="FF0000"/>
                </a:solidFill>
              </a:rPr>
              <a:t>STAYED</a:t>
            </a:r>
            <a:r>
              <a:rPr lang="en-US" dirty="0" smtClean="0"/>
              <a:t>—(10-18)</a:t>
            </a:r>
          </a:p>
          <a:p>
            <a:r>
              <a:rPr lang="en-US" dirty="0" smtClean="0"/>
              <a:t>PERSON WHO </a:t>
            </a:r>
            <a:r>
              <a:rPr lang="en-US" dirty="0" smtClean="0">
                <a:solidFill>
                  <a:srgbClr val="FF0000"/>
                </a:solidFill>
              </a:rPr>
              <a:t>STRAYED</a:t>
            </a:r>
            <a:r>
              <a:rPr lang="en-US" dirty="0" smtClean="0"/>
              <a:t>—DEMAS (14)  “Demas has deserted me, because he loved this present world…”  (2 Timothy 4:10)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rgbClr val="FF0000"/>
                </a:solidFill>
              </a:rPr>
              <a:t>COMPLETE</a:t>
            </a:r>
            <a:r>
              <a:rPr lang="en-US" dirty="0" smtClean="0"/>
              <a:t> THE WORK (17)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76400"/>
            <a:ext cx="8153400" cy="4495800"/>
          </a:xfrm>
        </p:spPr>
        <p:txBody>
          <a:bodyPr/>
          <a:lstStyle/>
          <a:p>
            <a:r>
              <a:rPr lang="en-US" dirty="0" smtClean="0"/>
              <a:t>“Tell </a:t>
            </a:r>
            <a:r>
              <a:rPr lang="en-US" dirty="0" err="1" smtClean="0"/>
              <a:t>Archippus</a:t>
            </a:r>
            <a:r>
              <a:rPr lang="en-US" dirty="0" smtClean="0"/>
              <a:t>:  “See to it that you complete the work you have received in the Lord.”  (4:17)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smtClean="0"/>
              <a:t>“</a:t>
            </a:r>
            <a:r>
              <a:rPr lang="en-US" dirty="0" smtClean="0"/>
              <a:t>Complete the work</a:t>
            </a:r>
            <a:r>
              <a:rPr lang="en-US" dirty="0" smtClean="0"/>
              <a:t>”—Was </a:t>
            </a:r>
            <a:r>
              <a:rPr lang="en-US" dirty="0" smtClean="0"/>
              <a:t>he discouraged? </a:t>
            </a:r>
            <a:r>
              <a:rPr lang="en-US" dirty="0" smtClean="0"/>
              <a:t>     Was </a:t>
            </a:r>
            <a:r>
              <a:rPr lang="en-US" dirty="0" smtClean="0"/>
              <a:t>he the pastor</a:t>
            </a:r>
            <a:r>
              <a:rPr lang="en-US" dirty="0" smtClean="0"/>
              <a:t>?   (“fellow soldier”  Philemon 2)    Was </a:t>
            </a:r>
            <a:r>
              <a:rPr lang="en-US" dirty="0" smtClean="0"/>
              <a:t>he thinking of giving up?</a:t>
            </a:r>
          </a:p>
          <a:p>
            <a:r>
              <a:rPr lang="en-US" dirty="0" smtClean="0"/>
              <a:t>“You have received”—a gift from God, we are but stewards, we will give an account some day.</a:t>
            </a:r>
          </a:p>
          <a:p>
            <a:r>
              <a:rPr lang="en-US" dirty="0" smtClean="0"/>
              <a:t>“Continually fulfill it,” present continuous tense.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rgbClr val="FF0000"/>
                </a:solidFill>
              </a:rPr>
              <a:t>COMPLETE</a:t>
            </a:r>
            <a:r>
              <a:rPr lang="en-US" dirty="0" smtClean="0"/>
              <a:t> THE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Paul told Timothy much the same, “discharge all the duties of your ministry.”  2 Tim. 4:5 (NIV)</a:t>
            </a:r>
          </a:p>
          <a:p>
            <a:r>
              <a:rPr lang="en-US" dirty="0" smtClean="0"/>
              <a:t>They are the same words in Greek.</a:t>
            </a:r>
          </a:p>
          <a:p>
            <a:r>
              <a:rPr lang="en-US" dirty="0" smtClean="0"/>
              <a:t>English Standard Version has it the same in both places– </a:t>
            </a:r>
          </a:p>
          <a:p>
            <a:r>
              <a:rPr lang="en-US" dirty="0" smtClean="0"/>
              <a:t>“See that you </a:t>
            </a:r>
            <a:r>
              <a:rPr lang="en-US" sz="3200" dirty="0" smtClean="0">
                <a:solidFill>
                  <a:srgbClr val="FF0000"/>
                </a:solidFill>
              </a:rPr>
              <a:t>fulfill the ministry </a:t>
            </a:r>
            <a:r>
              <a:rPr lang="en-US" dirty="0" smtClean="0"/>
              <a:t>that you  have received in the Lord.” (Col. 4:17) ;</a:t>
            </a:r>
          </a:p>
          <a:p>
            <a:r>
              <a:rPr lang="en-US" dirty="0" smtClean="0"/>
              <a:t> “</a:t>
            </a:r>
            <a:r>
              <a:rPr lang="en-US" sz="3200" dirty="0" smtClean="0">
                <a:solidFill>
                  <a:srgbClr val="FF0000"/>
                </a:solidFill>
              </a:rPr>
              <a:t>Fulfill your ministry</a:t>
            </a:r>
            <a:r>
              <a:rPr lang="en-US" dirty="0" smtClean="0"/>
              <a:t>.” (2 Tim. 4:5)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Galatians 6:9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“Let us not become weary in doing good,  for at the proper time we will reap a harvest if we do not give up.”     Galatians </a:t>
            </a:r>
            <a:r>
              <a:rPr lang="en-US" dirty="0" smtClean="0"/>
              <a:t>6:9</a:t>
            </a:r>
          </a:p>
          <a:p>
            <a:r>
              <a:rPr lang="en-US" dirty="0" smtClean="0"/>
              <a:t>“Don’t Quit Before You Finish”,  by Jimmy Draper pres. of </a:t>
            </a:r>
            <a:r>
              <a:rPr lang="en-US" dirty="0" err="1" smtClean="0"/>
              <a:t>LifeWay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COLOSSIANS 4:17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“SEE TO IT THAT YOU COMPLETE THE WORK YOU HAVE RECEIVED IN THE LORD.”</a:t>
            </a:r>
          </a:p>
          <a:p>
            <a:r>
              <a:rPr lang="en-US" dirty="0" smtClean="0"/>
              <a:t>COMPLETE THE WORK---what is it?</a:t>
            </a:r>
          </a:p>
          <a:p>
            <a:r>
              <a:rPr lang="en-US" dirty="0" smtClean="0"/>
              <a:t>“BACK TO OUR ROOTS”</a:t>
            </a:r>
          </a:p>
          <a:p>
            <a:r>
              <a:rPr lang="en-US" dirty="0" smtClean="0"/>
              <a:t>“ROOTED IN CHRIST”</a:t>
            </a:r>
          </a:p>
        </p:txBody>
      </p:sp>
      <p:pic>
        <p:nvPicPr>
          <p:cNvPr id="4" name="Content Placeholder 3" descr="tree-silhouette-with-roots_23-21474969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8200" y="3048000"/>
            <a:ext cx="4483100" cy="3810000"/>
          </a:xfrm>
          <a:prstGeom prst="rect">
            <a:avLst/>
          </a:prstGeom>
          <a:ln>
            <a:solidFill>
              <a:schemeClr val="accent3">
                <a:alpha val="6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OUR CHURCH MISSIONS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Proclaim the Word of God…</a:t>
            </a:r>
          </a:p>
          <a:p>
            <a:r>
              <a:rPr lang="en-US" dirty="0" smtClean="0"/>
              <a:t>So that:  Souls may be saved;</a:t>
            </a:r>
          </a:p>
          <a:p>
            <a:r>
              <a:rPr lang="en-US" dirty="0" smtClean="0"/>
              <a:t>Saints edified;  and the</a:t>
            </a:r>
          </a:p>
          <a:p>
            <a:r>
              <a:rPr lang="en-US" dirty="0" smtClean="0"/>
              <a:t>Gospel will go to the ends of the earth.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MISSIONS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will you be remembered for?</a:t>
            </a:r>
          </a:p>
          <a:p>
            <a:r>
              <a:rPr lang="en-US" dirty="0" smtClean="0"/>
              <a:t>Loving wife/good husband</a:t>
            </a:r>
          </a:p>
          <a:p>
            <a:r>
              <a:rPr lang="en-US" dirty="0" smtClean="0"/>
              <a:t>Athlete/actress</a:t>
            </a:r>
          </a:p>
          <a:p>
            <a:r>
              <a:rPr lang="en-US" dirty="0" smtClean="0"/>
              <a:t>Faithful follower of Christ/soul-winner</a:t>
            </a:r>
          </a:p>
          <a:p>
            <a:r>
              <a:rPr lang="en-US" dirty="0" smtClean="0"/>
              <a:t>S.S. teacher/student of the Word</a:t>
            </a:r>
          </a:p>
          <a:p>
            <a:r>
              <a:rPr lang="en-US" dirty="0" smtClean="0"/>
              <a:t>Billy Graham, Jerry </a:t>
            </a:r>
            <a:r>
              <a:rPr lang="en-US" dirty="0" err="1" smtClean="0"/>
              <a:t>Falwell</a:t>
            </a:r>
            <a:r>
              <a:rPr lang="en-US" dirty="0" smtClean="0"/>
              <a:t>, David Jeremiah, Mary, Martha, Peter, Paul, John, Thomas, Judas,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COLOSSIANS 4:2-6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 EXHORTATIONS</a:t>
            </a:r>
          </a:p>
          <a:p>
            <a:r>
              <a:rPr lang="en-US" dirty="0" smtClean="0"/>
              <a:t>1.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PRAY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FOR US (2-4)</a:t>
            </a:r>
          </a:p>
          <a:p>
            <a:r>
              <a:rPr lang="en-US" dirty="0" smtClean="0"/>
              <a:t>2.  </a:t>
            </a:r>
            <a:r>
              <a:rPr lang="en-US" sz="3200" dirty="0" smtClean="0">
                <a:solidFill>
                  <a:srgbClr val="FF0000"/>
                </a:solidFill>
              </a:rPr>
              <a:t>PROCLAIM</a:t>
            </a:r>
            <a:r>
              <a:rPr lang="en-US" dirty="0" smtClean="0"/>
              <a:t> THE GOSPEL  (3-4)</a:t>
            </a:r>
          </a:p>
          <a:p>
            <a:r>
              <a:rPr lang="en-US" dirty="0" smtClean="0"/>
              <a:t>3.  </a:t>
            </a:r>
            <a:r>
              <a:rPr lang="en-US" sz="3200" dirty="0" smtClean="0">
                <a:solidFill>
                  <a:srgbClr val="FF0000"/>
                </a:solidFill>
              </a:rPr>
              <a:t>PRACTICE</a:t>
            </a:r>
            <a:r>
              <a:rPr lang="en-US" dirty="0" smtClean="0"/>
              <a:t> WHAT YOU PREACH  (5-6)</a:t>
            </a:r>
          </a:p>
          <a:p>
            <a:pPr>
              <a:buNone/>
            </a:pPr>
            <a:r>
              <a:rPr lang="en-US" dirty="0" smtClean="0"/>
              <a:t>    P.S.  PERSONAL BURDENS (7-9)</a:t>
            </a:r>
          </a:p>
          <a:p>
            <a:pPr>
              <a:buNone/>
            </a:pPr>
            <a:r>
              <a:rPr lang="en-US" dirty="0" smtClean="0"/>
              <a:t>    P.P.S  PERSONAL GREETINGS (10-18)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sz="4800" dirty="0" smtClean="0">
                <a:solidFill>
                  <a:srgbClr val="FF0000"/>
                </a:solidFill>
              </a:rPr>
              <a:t> PRAY </a:t>
            </a:r>
            <a:r>
              <a:rPr lang="en-US" dirty="0" smtClean="0"/>
              <a:t>FOR US (2-4)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“The least I can do is pray for you.”</a:t>
            </a:r>
          </a:p>
          <a:p>
            <a:r>
              <a:rPr lang="en-US" dirty="0" smtClean="0"/>
              <a:t>Actually the most you can do may be to pray!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 </a:t>
            </a:r>
            <a:r>
              <a:rPr lang="en-US" sz="4800" dirty="0" smtClean="0">
                <a:solidFill>
                  <a:srgbClr val="FF0000"/>
                </a:solidFill>
              </a:rPr>
              <a:t>PROCLAIM</a:t>
            </a:r>
            <a:r>
              <a:rPr lang="en-US" dirty="0" smtClean="0"/>
              <a:t> THE GOSPEL (3-4)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is why Paul was in jail.</a:t>
            </a:r>
          </a:p>
          <a:p>
            <a:r>
              <a:rPr lang="en-US" dirty="0" smtClean="0"/>
              <a:t>Pray that I can have an “open door.”</a:t>
            </a:r>
          </a:p>
          <a:p>
            <a:r>
              <a:rPr lang="en-US" dirty="0" smtClean="0"/>
              <a:t>Pray that I can proclaim it clearly.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 </a:t>
            </a:r>
            <a:r>
              <a:rPr lang="en-US" sz="4900" dirty="0" smtClean="0">
                <a:solidFill>
                  <a:srgbClr val="FF0000"/>
                </a:solidFill>
              </a:rPr>
              <a:t>PRACTICE</a:t>
            </a:r>
            <a:r>
              <a:rPr lang="en-US" dirty="0" smtClean="0"/>
              <a:t> WHAT YOU PREACH     (5-6)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---Your </a:t>
            </a:r>
            <a:r>
              <a:rPr lang="en-US" sz="3200" dirty="0" smtClean="0">
                <a:solidFill>
                  <a:srgbClr val="FF0000"/>
                </a:solidFill>
              </a:rPr>
              <a:t>walk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“Be wise in the way you act toward outsiders; make the most of every opportunity.” </a:t>
            </a:r>
          </a:p>
          <a:p>
            <a:r>
              <a:rPr lang="en-US" dirty="0" smtClean="0"/>
              <a:t>Buy up the opportunities.  1440 minutes a day. </a:t>
            </a:r>
          </a:p>
          <a:p>
            <a:r>
              <a:rPr lang="en-US" dirty="0" smtClean="0"/>
              <a:t>Carpe diem (seize the day).</a:t>
            </a:r>
          </a:p>
          <a:p>
            <a:r>
              <a:rPr lang="en-US" dirty="0" smtClean="0"/>
              <a:t>---Your </a:t>
            </a:r>
            <a:r>
              <a:rPr lang="en-US" sz="3200" dirty="0" smtClean="0">
                <a:solidFill>
                  <a:srgbClr val="FF0000"/>
                </a:solidFill>
              </a:rPr>
              <a:t>words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“Let your conversation be always full of grace, seasoned with salt, so that you may know how to answer everyone.”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Dr. Will Houghton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Pastor and past president of Moody Bible Institute.</a:t>
            </a:r>
          </a:p>
          <a:p>
            <a:r>
              <a:rPr lang="en-US" dirty="0" smtClean="0"/>
              <a:t>A man hired a detective to follow him and find out if there was anything bad.</a:t>
            </a:r>
          </a:p>
          <a:p>
            <a:r>
              <a:rPr lang="en-US" dirty="0" smtClean="0"/>
              <a:t>The detective found his life matched his preaching.</a:t>
            </a:r>
          </a:p>
          <a:p>
            <a:r>
              <a:rPr lang="en-US" dirty="0" smtClean="0"/>
              <a:t>The detective became a Christian!!!!!!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7384</TotalTime>
  <Words>767</Words>
  <Application>Microsoft Office PowerPoint</Application>
  <PresentationFormat>On-screen Show (4:3)</PresentationFormat>
  <Paragraphs>76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Median</vt:lpstr>
      <vt:lpstr>COMPLETE THE WORK</vt:lpstr>
      <vt:lpstr>COLOSSIANS 4:17</vt:lpstr>
      <vt:lpstr>OUR CHURCH MISSIONS STATEMENT</vt:lpstr>
      <vt:lpstr>YOUR MISSIONS STATEMENT</vt:lpstr>
      <vt:lpstr>COLOSSIANS 4:2-6</vt:lpstr>
      <vt:lpstr>1.  PRAY FOR US (2-4)</vt:lpstr>
      <vt:lpstr>2.  PROCLAIM THE GOSPEL (3-4)</vt:lpstr>
      <vt:lpstr>3.  PRACTICE WHAT YOU PREACH     (5-6)</vt:lpstr>
      <vt:lpstr>Dr. Will Houghton</vt:lpstr>
      <vt:lpstr>Rev. Cho</vt:lpstr>
      <vt:lpstr>Henry J. Heinz</vt:lpstr>
      <vt:lpstr>What will you be remembered for?</vt:lpstr>
      <vt:lpstr>P.S.  PERSONAL BURDENS (7-9)</vt:lpstr>
      <vt:lpstr>P.P.S.  PERSONAL GREETINGS</vt:lpstr>
      <vt:lpstr>COMPLETE THE WORK (17)</vt:lpstr>
      <vt:lpstr>COMPLETE THE WORK</vt:lpstr>
      <vt:lpstr>Galatians 6:9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COMPLETE THE WORK</dc:title>
  <dc:creator>Steve</dc:creator>
  <cp:lastModifiedBy>Steve</cp:lastModifiedBy>
  <cp:revision>126</cp:revision>
  <dcterms:created xsi:type="dcterms:W3CDTF">2016-10-31T17:21:06Z</dcterms:created>
  <dcterms:modified xsi:type="dcterms:W3CDTF">2016-11-10T18:39:25Z</dcterms:modified>
</cp:coreProperties>
</file>