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9" r:id="rId6"/>
    <p:sldId id="261" r:id="rId7"/>
    <p:sldId id="262" r:id="rId8"/>
    <p:sldId id="263" r:id="rId9"/>
    <p:sldId id="265" r:id="rId10"/>
    <p:sldId id="264" r:id="rId11"/>
    <p:sldId id="267" r:id="rId12"/>
    <p:sldId id="266" r:id="rId13"/>
    <p:sldId id="270" r:id="rId14"/>
    <p:sldId id="268" r:id="rId15"/>
    <p:sldId id="271" r:id="rId16"/>
    <p:sldId id="272" r:id="rId17"/>
    <p:sldId id="274" r:id="rId18"/>
    <p:sldId id="275"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27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93D3AA4-F310-4CF4-A61D-C6025EE54868}" type="datetimeFigureOut">
              <a:rPr lang="en-US" smtClean="0"/>
              <a:pPr/>
              <a:t>10/27/2016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CE2D8E8-D810-476B-844A-D0A4291209F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3D3AA4-F310-4CF4-A61D-C6025EE54868}" type="datetimeFigureOut">
              <a:rPr lang="en-US" smtClean="0"/>
              <a:pPr/>
              <a:t>10/27/2016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2D8E8-D810-476B-844A-D0A4291209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93D3AA4-F310-4CF4-A61D-C6025EE54868}" type="datetimeFigureOut">
              <a:rPr lang="en-US" smtClean="0"/>
              <a:pPr/>
              <a:t>10/27/2016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CE2D8E8-D810-476B-844A-D0A4291209F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93D3AA4-F310-4CF4-A61D-C6025EE54868}" type="datetimeFigureOut">
              <a:rPr lang="en-US" smtClean="0"/>
              <a:pPr/>
              <a:t>10/27/2016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CE2D8E8-D810-476B-844A-D0A4291209F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93D3AA4-F310-4CF4-A61D-C6025EE54868}" type="datetimeFigureOut">
              <a:rPr lang="en-US" smtClean="0"/>
              <a:pPr/>
              <a:t>10/27/2016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CE2D8E8-D810-476B-844A-D0A4291209F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93D3AA4-F310-4CF4-A61D-C6025EE54868}" type="datetimeFigureOut">
              <a:rPr lang="en-US" smtClean="0"/>
              <a:pPr/>
              <a:t>10/27/2016</a:t>
            </a:fld>
            <a:endParaRPr lang="en-US"/>
          </a:p>
        </p:txBody>
      </p:sp>
      <p:sp>
        <p:nvSpPr>
          <p:cNvPr id="10" name="Slide Number Placeholder 9"/>
          <p:cNvSpPr>
            <a:spLocks noGrp="1"/>
          </p:cNvSpPr>
          <p:nvPr>
            <p:ph type="sldNum" sz="quarter" idx="16"/>
          </p:nvPr>
        </p:nvSpPr>
        <p:spPr/>
        <p:txBody>
          <a:bodyPr rtlCol="0"/>
          <a:lstStyle/>
          <a:p>
            <a:fld id="{FCE2D8E8-D810-476B-844A-D0A4291209F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93D3AA4-F310-4CF4-A61D-C6025EE54868}" type="datetimeFigureOut">
              <a:rPr lang="en-US" smtClean="0"/>
              <a:pPr/>
              <a:t>10/27/2016</a:t>
            </a:fld>
            <a:endParaRPr lang="en-US"/>
          </a:p>
        </p:txBody>
      </p:sp>
      <p:sp>
        <p:nvSpPr>
          <p:cNvPr id="12" name="Slide Number Placeholder 11"/>
          <p:cNvSpPr>
            <a:spLocks noGrp="1"/>
          </p:cNvSpPr>
          <p:nvPr>
            <p:ph type="sldNum" sz="quarter" idx="16"/>
          </p:nvPr>
        </p:nvSpPr>
        <p:spPr/>
        <p:txBody>
          <a:bodyPr rtlCol="0"/>
          <a:lstStyle/>
          <a:p>
            <a:fld id="{FCE2D8E8-D810-476B-844A-D0A4291209F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3D3AA4-F310-4CF4-A61D-C6025EE54868}" type="datetimeFigureOut">
              <a:rPr lang="en-US" smtClean="0"/>
              <a:pPr/>
              <a:t>10/27/2016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CE2D8E8-D810-476B-844A-D0A4291209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D3AA4-F310-4CF4-A61D-C6025EE54868}" type="datetimeFigureOut">
              <a:rPr lang="en-US" smtClean="0"/>
              <a:pPr/>
              <a:t>10/27/2016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CE2D8E8-D810-476B-844A-D0A4291209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93D3AA4-F310-4CF4-A61D-C6025EE54868}" type="datetimeFigureOut">
              <a:rPr lang="en-US" smtClean="0"/>
              <a:pPr/>
              <a:t>10/27/2016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CE2D8E8-D810-476B-844A-D0A4291209F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93D3AA4-F310-4CF4-A61D-C6025EE54868}" type="datetimeFigureOut">
              <a:rPr lang="en-US" smtClean="0"/>
              <a:pPr/>
              <a:t>10/27/2016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FCE2D8E8-D810-476B-844A-D0A4291209F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93D3AA4-F310-4CF4-A61D-C6025EE54868}" type="datetimeFigureOut">
              <a:rPr lang="en-US" smtClean="0"/>
              <a:pPr/>
              <a:t>10/27/2016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CE2D8E8-D810-476B-844A-D0A4291209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GOD GIVE US </a:t>
            </a:r>
            <a:br>
              <a:rPr lang="en-US" dirty="0" smtClean="0"/>
            </a:br>
            <a:r>
              <a:rPr lang="en-US" dirty="0" smtClean="0"/>
              <a:t>CHRISTIAN HOMES</a:t>
            </a:r>
            <a:endParaRPr lang="en-US" dirty="0"/>
          </a:p>
        </p:txBody>
      </p:sp>
      <p:sp>
        <p:nvSpPr>
          <p:cNvPr id="3" name="Subtitle 2"/>
          <p:cNvSpPr>
            <a:spLocks noGrp="1"/>
          </p:cNvSpPr>
          <p:nvPr>
            <p:ph type="subTitle" idx="1"/>
          </p:nvPr>
        </p:nvSpPr>
        <p:spPr/>
        <p:txBody>
          <a:bodyPr/>
          <a:lstStyle/>
          <a:p>
            <a:r>
              <a:rPr lang="en-US" dirty="0" smtClean="0">
                <a:solidFill>
                  <a:srgbClr val="FF0000"/>
                </a:solidFill>
              </a:rPr>
              <a:t>COLOSSIANS 3:18-4:1</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PASSAGES</a:t>
            </a:r>
            <a:endParaRPr lang="en-US" dirty="0"/>
          </a:p>
        </p:txBody>
      </p:sp>
      <p:sp>
        <p:nvSpPr>
          <p:cNvPr id="3" name="Content Placeholder 2"/>
          <p:cNvSpPr>
            <a:spLocks noGrp="1"/>
          </p:cNvSpPr>
          <p:nvPr>
            <p:ph sz="quarter" idx="1"/>
          </p:nvPr>
        </p:nvSpPr>
        <p:spPr/>
        <p:txBody>
          <a:bodyPr/>
          <a:lstStyle/>
          <a:p>
            <a:r>
              <a:rPr lang="en-US" dirty="0" smtClean="0"/>
              <a:t>Jesus was subject to his parents.—Lk.2:51</a:t>
            </a:r>
          </a:p>
          <a:p>
            <a:r>
              <a:rPr lang="en-US" dirty="0" smtClean="0"/>
              <a:t>The church submits to Christ.  Eph. 5:24 </a:t>
            </a:r>
          </a:p>
          <a:p>
            <a:r>
              <a:rPr lang="en-US" dirty="0" smtClean="0"/>
              <a:t>We are to submit to the governing authorities.    Rom. 13:1-5</a:t>
            </a:r>
          </a:p>
          <a:p>
            <a:r>
              <a:rPr lang="en-US" dirty="0" smtClean="0"/>
              <a:t>We should submit to God’s law.  Rom. 8:7</a:t>
            </a:r>
          </a:p>
          <a:p>
            <a:r>
              <a:rPr lang="en-US" dirty="0" smtClean="0"/>
              <a:t>Someday all the universe will be subject to Christ and God.  1Cor. 15:27-28</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IT IS NOT</a:t>
            </a:r>
            <a:endParaRPr lang="en-US" dirty="0"/>
          </a:p>
        </p:txBody>
      </p:sp>
      <p:sp>
        <p:nvSpPr>
          <p:cNvPr id="3" name="Content Placeholder 2"/>
          <p:cNvSpPr>
            <a:spLocks noGrp="1"/>
          </p:cNvSpPr>
          <p:nvPr>
            <p:ph sz="quarter" idx="1"/>
          </p:nvPr>
        </p:nvSpPr>
        <p:spPr/>
        <p:txBody>
          <a:bodyPr>
            <a:normAutofit/>
          </a:bodyPr>
          <a:lstStyle/>
          <a:p>
            <a:r>
              <a:rPr lang="en-US" dirty="0" smtClean="0"/>
              <a:t>1.  Not inferiority.</a:t>
            </a:r>
          </a:p>
          <a:p>
            <a:r>
              <a:rPr lang="en-US" dirty="0" smtClean="0"/>
              <a:t>2.  Not absolute.</a:t>
            </a:r>
          </a:p>
          <a:p>
            <a:r>
              <a:rPr lang="en-US" dirty="0" smtClean="0"/>
              <a:t>3.  The husband’s authority is not to be exercised in an overbearing way. </a:t>
            </a:r>
          </a:p>
          <a:p>
            <a:r>
              <a:rPr lang="en-US" dirty="0" smtClean="0"/>
              <a:t>“The Gospel radically changed the position of women in the Roman world.  It gave them a new freedom and stature that some of them were unable to handle, and for this reason Paul admonished them.”   (W. </a:t>
            </a:r>
            <a:r>
              <a:rPr lang="en-US" dirty="0" err="1" smtClean="0"/>
              <a:t>Wiersbe</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PRIORITY---FAMILY (3:19)</a:t>
            </a:r>
            <a:br>
              <a:rPr lang="en-US" dirty="0" smtClean="0"/>
            </a:br>
            <a:r>
              <a:rPr lang="en-US" dirty="0" smtClean="0">
                <a:solidFill>
                  <a:srgbClr val="FF0000"/>
                </a:solidFill>
              </a:rPr>
              <a:t>HUSBANDS</a:t>
            </a:r>
            <a:endParaRPr lang="en-US" dirty="0">
              <a:solidFill>
                <a:srgbClr val="FF0000"/>
              </a:solidFill>
            </a:endParaRPr>
          </a:p>
        </p:txBody>
      </p:sp>
      <p:sp>
        <p:nvSpPr>
          <p:cNvPr id="3" name="Content Placeholder 2"/>
          <p:cNvSpPr>
            <a:spLocks noGrp="1"/>
          </p:cNvSpPr>
          <p:nvPr>
            <p:ph sz="quarter" idx="1"/>
          </p:nvPr>
        </p:nvSpPr>
        <p:spPr/>
        <p:txBody>
          <a:bodyPr/>
          <a:lstStyle/>
          <a:p>
            <a:r>
              <a:rPr lang="en-US" dirty="0" smtClean="0"/>
              <a:t>“</a:t>
            </a:r>
            <a:r>
              <a:rPr lang="en-US" dirty="0" smtClean="0">
                <a:solidFill>
                  <a:srgbClr val="FF0000"/>
                </a:solidFill>
              </a:rPr>
              <a:t>Husbands,</a:t>
            </a:r>
            <a:r>
              <a:rPr lang="en-US" dirty="0" smtClean="0"/>
              <a:t> love your wives and do not be harsh with them.”  Col. 3:19</a:t>
            </a:r>
          </a:p>
          <a:p>
            <a:r>
              <a:rPr lang="en-US" dirty="0" smtClean="0"/>
              <a:t>“…as Christ loved the church…”  Eph. 5:25</a:t>
            </a:r>
          </a:p>
          <a:p>
            <a:r>
              <a:rPr lang="en-US" dirty="0" smtClean="0"/>
              <a:t>LOVE—Agape (Greek),  “Keep on loving”—present tense, imperative.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LOVE</a:t>
            </a:r>
            <a:endParaRPr lang="en-US" dirty="0"/>
          </a:p>
        </p:txBody>
      </p:sp>
      <p:sp>
        <p:nvSpPr>
          <p:cNvPr id="3" name="Content Placeholder 2"/>
          <p:cNvSpPr>
            <a:spLocks noGrp="1"/>
          </p:cNvSpPr>
          <p:nvPr>
            <p:ph sz="quarter" idx="1"/>
          </p:nvPr>
        </p:nvSpPr>
        <p:spPr/>
        <p:txBody>
          <a:bodyPr/>
          <a:lstStyle/>
          <a:p>
            <a:r>
              <a:rPr lang="en-US" dirty="0" smtClean="0"/>
              <a:t>“Unselfish loyal and benevolent concern for the good of another.” </a:t>
            </a:r>
            <a:r>
              <a:rPr lang="en-US" dirty="0" err="1" smtClean="0"/>
              <a:t>Websters</a:t>
            </a:r>
            <a:r>
              <a:rPr lang="en-US" dirty="0" smtClean="0"/>
              <a:t> Dictionary.</a:t>
            </a:r>
          </a:p>
          <a:p>
            <a:r>
              <a:rPr lang="en-US" dirty="0" smtClean="0"/>
              <a:t>“Love can only be known from the actions it prompts.”  Vines Expository Dictionary.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PASSAGES</a:t>
            </a:r>
            <a:endParaRPr lang="en-US" dirty="0"/>
          </a:p>
        </p:txBody>
      </p:sp>
      <p:sp>
        <p:nvSpPr>
          <p:cNvPr id="3" name="Content Placeholder 2"/>
          <p:cNvSpPr>
            <a:spLocks noGrp="1"/>
          </p:cNvSpPr>
          <p:nvPr>
            <p:ph sz="quarter" idx="1"/>
          </p:nvPr>
        </p:nvSpPr>
        <p:spPr/>
        <p:txBody>
          <a:bodyPr/>
          <a:lstStyle/>
          <a:p>
            <a:r>
              <a:rPr lang="en-US" dirty="0" smtClean="0"/>
              <a:t>1 Peter 3:7  “Husbands, in the same way be considerate as you live with your wives, and treat them with respect as the weaker partner and as heirs with you of the gracious gift of life, so that nothing will hinder your prayers.”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
            </a:r>
            <a:r>
              <a:rPr lang="en-US" dirty="0" smtClean="0"/>
              <a:t>2 PRIORITY---FAMILY (3:20-21)</a:t>
            </a:r>
            <a:br>
              <a:rPr lang="en-US" dirty="0" smtClean="0"/>
            </a:br>
            <a:r>
              <a:rPr lang="en-US" dirty="0" smtClean="0">
                <a:solidFill>
                  <a:srgbClr val="FF0000"/>
                </a:solidFill>
              </a:rPr>
              <a:t>CHILDREN</a:t>
            </a:r>
            <a:endParaRPr lang="en-US" dirty="0">
              <a:solidFill>
                <a:srgbClr val="FF0000"/>
              </a:solidFill>
            </a:endParaRPr>
          </a:p>
        </p:txBody>
      </p:sp>
      <p:sp>
        <p:nvSpPr>
          <p:cNvPr id="3" name="Content Placeholder 2"/>
          <p:cNvSpPr>
            <a:spLocks noGrp="1"/>
          </p:cNvSpPr>
          <p:nvPr>
            <p:ph sz="quarter" idx="1"/>
          </p:nvPr>
        </p:nvSpPr>
        <p:spPr/>
        <p:txBody>
          <a:bodyPr/>
          <a:lstStyle/>
          <a:p>
            <a:r>
              <a:rPr lang="en-US" dirty="0" smtClean="0"/>
              <a:t>“</a:t>
            </a:r>
            <a:r>
              <a:rPr lang="en-US" dirty="0" smtClean="0">
                <a:solidFill>
                  <a:srgbClr val="FF0000"/>
                </a:solidFill>
              </a:rPr>
              <a:t>Children, </a:t>
            </a:r>
            <a:r>
              <a:rPr lang="en-US" dirty="0" smtClean="0"/>
              <a:t>obey</a:t>
            </a:r>
            <a:r>
              <a:rPr lang="en-US" dirty="0" smtClean="0">
                <a:solidFill>
                  <a:srgbClr val="FF0000"/>
                </a:solidFill>
              </a:rPr>
              <a:t> </a:t>
            </a:r>
            <a:r>
              <a:rPr lang="en-US" dirty="0" smtClean="0"/>
              <a:t>your parents in everything, for this pleases to Lord.</a:t>
            </a:r>
          </a:p>
          <a:p>
            <a:r>
              <a:rPr lang="en-US" dirty="0" smtClean="0"/>
              <a:t>Fathers, do not embitter your children,  or they will become discouraged.”  Col. 3:20-21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PASSAGES</a:t>
            </a:r>
            <a:endParaRPr lang="en-US" dirty="0"/>
          </a:p>
        </p:txBody>
      </p:sp>
      <p:sp>
        <p:nvSpPr>
          <p:cNvPr id="3" name="Content Placeholder 2"/>
          <p:cNvSpPr>
            <a:spLocks noGrp="1"/>
          </p:cNvSpPr>
          <p:nvPr>
            <p:ph sz="quarter" idx="1"/>
          </p:nvPr>
        </p:nvSpPr>
        <p:spPr/>
        <p:txBody>
          <a:bodyPr/>
          <a:lstStyle/>
          <a:p>
            <a:r>
              <a:rPr lang="en-US" dirty="0" smtClean="0"/>
              <a:t>“Children, obey your parents in the Lord, for this is right.  “Honor your father and mother”—which is the first commandment with a promise---“That it may go well with you and that you may enjoy long life on the earth.” Fathers do not exasperate your children; instead, bring them up in the training and instruction of the Lord. “  Ephesians 6:1-4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 Warren W. </a:t>
            </a:r>
            <a:r>
              <a:rPr lang="en-US" dirty="0" err="1" smtClean="0"/>
              <a:t>Wiersbe</a:t>
            </a:r>
            <a:endParaRPr lang="en-US" dirty="0"/>
          </a:p>
        </p:txBody>
      </p:sp>
      <p:sp>
        <p:nvSpPr>
          <p:cNvPr id="3" name="Content Placeholder 2"/>
          <p:cNvSpPr>
            <a:spLocks noGrp="1"/>
          </p:cNvSpPr>
          <p:nvPr>
            <p:ph sz="quarter" idx="1"/>
          </p:nvPr>
        </p:nvSpPr>
        <p:spPr/>
        <p:txBody>
          <a:bodyPr/>
          <a:lstStyle/>
          <a:p>
            <a:r>
              <a:rPr lang="en-US" dirty="0" smtClean="0"/>
              <a:t>“The fullness of the Spirit and the fullness of the Word are needed in the home.  If family members are controlled by the Spirit of God and the Word of God, </a:t>
            </a:r>
            <a:r>
              <a:rPr lang="en-US" smtClean="0"/>
              <a:t>they </a:t>
            </a:r>
            <a:r>
              <a:rPr lang="en-US" smtClean="0"/>
              <a:t>will be </a:t>
            </a:r>
            <a:r>
              <a:rPr lang="en-US" dirty="0" smtClean="0"/>
              <a:t>joyful, thankful,  and submissive---and they will have little trouble getting along with each other….</a:t>
            </a:r>
          </a:p>
          <a:p>
            <a:r>
              <a:rPr lang="en-US" dirty="0" smtClean="0"/>
              <a:t>The heart of every problem is the problem of the heart, and only God’s Spirit and God’s Word can change and control the heart.”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WORK  (3:22-4:1)</a:t>
            </a:r>
            <a:endParaRPr lang="en-US" dirty="0"/>
          </a:p>
        </p:txBody>
      </p:sp>
      <p:sp>
        <p:nvSpPr>
          <p:cNvPr id="3" name="Content Placeholder 2"/>
          <p:cNvSpPr>
            <a:spLocks noGrp="1"/>
          </p:cNvSpPr>
          <p:nvPr>
            <p:ph sz="quarter" idx="1"/>
          </p:nvPr>
        </p:nvSpPr>
        <p:spPr/>
        <p:txBody>
          <a:bodyPr/>
          <a:lstStyle/>
          <a:p>
            <a:r>
              <a:rPr lang="en-US" dirty="0" smtClean="0"/>
              <a:t>Honesty— “Whatever you do, work at it with all your heart, as working for the Lord…”</a:t>
            </a:r>
          </a:p>
          <a:p>
            <a:r>
              <a:rPr lang="en-US" dirty="0" smtClean="0"/>
              <a:t>Devotion--- “It is the Lord you are serving.”</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3:18-4:1</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3 PRIORITIES </a:t>
            </a:r>
            <a:r>
              <a:rPr lang="en-US" dirty="0" smtClean="0"/>
              <a:t>WHEN WE ARE FILLED/CONTROLLED BY THE HOLY SPIRIT AND HIS WORD:</a:t>
            </a:r>
          </a:p>
          <a:p>
            <a:r>
              <a:rPr lang="en-US" dirty="0" smtClean="0"/>
              <a:t>1.  God  (3:15-17)</a:t>
            </a:r>
          </a:p>
          <a:p>
            <a:r>
              <a:rPr lang="en-US" dirty="0" smtClean="0"/>
              <a:t>2. </a:t>
            </a:r>
            <a:r>
              <a:rPr lang="en-US" dirty="0"/>
              <a:t> </a:t>
            </a:r>
            <a:r>
              <a:rPr lang="en-US" dirty="0" smtClean="0"/>
              <a:t>Family  (3:18-21)</a:t>
            </a:r>
          </a:p>
          <a:p>
            <a:r>
              <a:rPr lang="en-US" dirty="0" smtClean="0"/>
              <a:t>3.  Work  (3:22-4:1)</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3:18-4:1</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3 PRIORITIES </a:t>
            </a:r>
            <a:r>
              <a:rPr lang="en-US" dirty="0" smtClean="0"/>
              <a:t>WHEN WE ARE FILLED/CONTROLLED BY THE HOLY SPIRIT AND HIS WORD:</a:t>
            </a:r>
          </a:p>
          <a:p>
            <a:r>
              <a:rPr lang="en-US" dirty="0" smtClean="0"/>
              <a:t>1.  God  (3:15-17)</a:t>
            </a:r>
          </a:p>
          <a:p>
            <a:r>
              <a:rPr lang="en-US" dirty="0" smtClean="0"/>
              <a:t>2. </a:t>
            </a:r>
            <a:r>
              <a:rPr lang="en-US" dirty="0"/>
              <a:t> </a:t>
            </a:r>
            <a:r>
              <a:rPr lang="en-US" dirty="0" smtClean="0"/>
              <a:t>Family  (3:18-21)</a:t>
            </a:r>
          </a:p>
          <a:p>
            <a:r>
              <a:rPr lang="en-US" dirty="0" smtClean="0"/>
              <a:t>3.  Work  (3:22-4:1)</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PRIORITY---</a:t>
            </a:r>
            <a:br>
              <a:rPr lang="en-US" dirty="0" smtClean="0"/>
            </a:br>
            <a:r>
              <a:rPr lang="en-US" dirty="0" smtClean="0"/>
              <a:t> </a:t>
            </a:r>
            <a:r>
              <a:rPr lang="en-US" dirty="0" smtClean="0">
                <a:solidFill>
                  <a:schemeClr val="accent2"/>
                </a:solidFill>
              </a:rPr>
              <a:t>GOD</a:t>
            </a:r>
            <a:r>
              <a:rPr lang="en-US" dirty="0" smtClean="0"/>
              <a:t> (3:16-17)</a:t>
            </a:r>
            <a:endParaRPr lang="en-US" dirty="0"/>
          </a:p>
        </p:txBody>
      </p:sp>
      <p:sp>
        <p:nvSpPr>
          <p:cNvPr id="3" name="Content Placeholder 2"/>
          <p:cNvSpPr>
            <a:spLocks noGrp="1"/>
          </p:cNvSpPr>
          <p:nvPr>
            <p:ph sz="quarter" idx="1"/>
          </p:nvPr>
        </p:nvSpPr>
        <p:spPr/>
        <p:txBody>
          <a:bodyPr/>
          <a:lstStyle/>
          <a:p>
            <a:r>
              <a:rPr lang="en-US" dirty="0" smtClean="0"/>
              <a:t>“Let the word of Christ dwell (be at home) in you richly</a:t>
            </a:r>
          </a:p>
          <a:p>
            <a:r>
              <a:rPr lang="en-US" dirty="0" smtClean="0"/>
              <a:t>As you teach and admonish one another with all wisdom,</a:t>
            </a:r>
          </a:p>
          <a:p>
            <a:r>
              <a:rPr lang="en-US" dirty="0" smtClean="0"/>
              <a:t>And as you sing psalms, hymns and spiritual songs with gratitude in your hearts to God.</a:t>
            </a:r>
          </a:p>
          <a:p>
            <a:r>
              <a:rPr lang="en-US" dirty="0" smtClean="0"/>
              <a:t>And whatever you do, whether in word or deed, do it all in the name of the Lord Jesus, </a:t>
            </a:r>
          </a:p>
          <a:p>
            <a:r>
              <a:rPr lang="en-US" dirty="0" smtClean="0"/>
              <a:t>Giving thanks to God the Father through him.”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PRIORITY---FAMILY(3:18)</a:t>
            </a:r>
            <a:br>
              <a:rPr lang="en-US" dirty="0" smtClean="0"/>
            </a:br>
            <a:r>
              <a:rPr lang="en-US" dirty="0" smtClean="0">
                <a:solidFill>
                  <a:srgbClr val="FF0000"/>
                </a:solidFill>
              </a:rPr>
              <a:t>WIVES</a:t>
            </a:r>
            <a:endParaRPr lang="en-US" dirty="0">
              <a:solidFill>
                <a:srgbClr val="FF0000"/>
              </a:solidFill>
            </a:endParaRPr>
          </a:p>
        </p:txBody>
      </p:sp>
      <p:sp>
        <p:nvSpPr>
          <p:cNvPr id="3" name="Content Placeholder 2"/>
          <p:cNvSpPr>
            <a:spLocks noGrp="1"/>
          </p:cNvSpPr>
          <p:nvPr>
            <p:ph sz="quarter" idx="1"/>
          </p:nvPr>
        </p:nvSpPr>
        <p:spPr/>
        <p:txBody>
          <a:bodyPr/>
          <a:lstStyle/>
          <a:p>
            <a:r>
              <a:rPr lang="en-US" dirty="0" smtClean="0"/>
              <a:t>“</a:t>
            </a:r>
            <a:r>
              <a:rPr lang="en-US" dirty="0" smtClean="0">
                <a:solidFill>
                  <a:srgbClr val="FF0000"/>
                </a:solidFill>
              </a:rPr>
              <a:t>Wives,</a:t>
            </a:r>
            <a:r>
              <a:rPr lang="en-US" dirty="0" smtClean="0"/>
              <a:t> submit to your husbands, as is fitting in the Lord.”</a:t>
            </a:r>
          </a:p>
          <a:p>
            <a:r>
              <a:rPr lang="en-US" dirty="0" smtClean="0"/>
              <a:t>Ephesians 5:22-24  “…as to the Lord.  For the husband is the head of the wife as Christ is the head of the church, his body, of which he is the Savior.  Now as the church submits to Christ, so also wives should submit to their husbands in everything.”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sz="quarter" idx="1"/>
          </p:nvPr>
        </p:nvSpPr>
        <p:spPr/>
        <p:txBody>
          <a:bodyPr/>
          <a:lstStyle/>
          <a:p>
            <a:r>
              <a:rPr lang="en-US" dirty="0" smtClean="0"/>
              <a:t>“Submit”  ---”to cooperate voluntarily with someone else out of love and respect for God and for that person.”</a:t>
            </a:r>
          </a:p>
          <a:p>
            <a:r>
              <a:rPr lang="en-US" dirty="0" smtClean="0"/>
              <a:t>It is a military term “to arrange under rank.”</a:t>
            </a:r>
          </a:p>
          <a:p>
            <a:r>
              <a:rPr lang="en-US" dirty="0" smtClean="0"/>
              <a:t>Ideally submission is mutual—”Submit to one another out of reverence for Christ.”                  Eph. 5:21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PASSAGES</a:t>
            </a:r>
            <a:endParaRPr lang="en-US" dirty="0"/>
          </a:p>
        </p:txBody>
      </p:sp>
      <p:sp>
        <p:nvSpPr>
          <p:cNvPr id="3" name="Content Placeholder 2"/>
          <p:cNvSpPr>
            <a:spLocks noGrp="1"/>
          </p:cNvSpPr>
          <p:nvPr>
            <p:ph sz="quarter" idx="1"/>
          </p:nvPr>
        </p:nvSpPr>
        <p:spPr/>
        <p:txBody>
          <a:bodyPr/>
          <a:lstStyle/>
          <a:p>
            <a:r>
              <a:rPr lang="en-US" dirty="0" smtClean="0"/>
              <a:t>1 Cor. 11:3---”Now I want you to realize that the head of every man is Christ, and the head of the woman is man, and the head of Christ is God.”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PASSAGES</a:t>
            </a:r>
            <a:endParaRPr lang="en-US" dirty="0"/>
          </a:p>
        </p:txBody>
      </p:sp>
      <p:sp>
        <p:nvSpPr>
          <p:cNvPr id="3" name="Content Placeholder 2"/>
          <p:cNvSpPr>
            <a:spLocks noGrp="1"/>
          </p:cNvSpPr>
          <p:nvPr>
            <p:ph sz="quarter" idx="1"/>
          </p:nvPr>
        </p:nvSpPr>
        <p:spPr/>
        <p:txBody>
          <a:bodyPr/>
          <a:lstStyle/>
          <a:p>
            <a:r>
              <a:rPr lang="en-US" dirty="0" smtClean="0"/>
              <a:t>1 Timothy 2:11-13   “A woman should learn in quietness and full submission.”</a:t>
            </a:r>
          </a:p>
          <a:p>
            <a:r>
              <a:rPr lang="en-US" dirty="0" smtClean="0"/>
              <a:t>I do not permit a woman to teach or to have authority over a man; she must be silent.</a:t>
            </a:r>
          </a:p>
          <a:p>
            <a:r>
              <a:rPr lang="en-US" dirty="0" smtClean="0"/>
              <a:t>For Adam was formed first, then Eve.”                    1 Tim. 2:11-13</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PASSAGES</a:t>
            </a:r>
            <a:endParaRPr lang="en-US" dirty="0"/>
          </a:p>
        </p:txBody>
      </p:sp>
      <p:sp>
        <p:nvSpPr>
          <p:cNvPr id="3" name="Content Placeholder 2"/>
          <p:cNvSpPr>
            <a:spLocks noGrp="1"/>
          </p:cNvSpPr>
          <p:nvPr>
            <p:ph sz="quarter" idx="1"/>
          </p:nvPr>
        </p:nvSpPr>
        <p:spPr/>
        <p:txBody>
          <a:bodyPr/>
          <a:lstStyle/>
          <a:p>
            <a:r>
              <a:rPr lang="en-US" dirty="0" smtClean="0"/>
              <a:t>Titus 2:4-5   “Then they (the older women) can train the younger women to love their husbands and children,</a:t>
            </a:r>
          </a:p>
          <a:p>
            <a:r>
              <a:rPr lang="en-US" dirty="0" smtClean="0"/>
              <a:t>To be self-controlled and pure, to be busy at home, to be kind, and to be subject to their husbands, so that no one will malign  the word of God.”        Titus 2:4-5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PASSAGES</a:t>
            </a:r>
            <a:endParaRPr lang="en-US" dirty="0"/>
          </a:p>
        </p:txBody>
      </p:sp>
      <p:sp>
        <p:nvSpPr>
          <p:cNvPr id="3" name="Content Placeholder 2"/>
          <p:cNvSpPr>
            <a:spLocks noGrp="1"/>
          </p:cNvSpPr>
          <p:nvPr>
            <p:ph sz="quarter" idx="1"/>
          </p:nvPr>
        </p:nvSpPr>
        <p:spPr/>
        <p:txBody>
          <a:bodyPr/>
          <a:lstStyle/>
          <a:p>
            <a:r>
              <a:rPr lang="en-US" dirty="0" smtClean="0"/>
              <a:t>1 Peter 3:1   “Wives, in the same way be submissive to your husbands so that, if any of them do not believe the word, they may be won over without words by the behavior to their wives.”</a:t>
            </a:r>
          </a:p>
          <a:p>
            <a:r>
              <a:rPr lang="en-US" dirty="0" smtClean="0"/>
              <a:t>1 Peter 3:6   “…Like Sarah, who obeyed Abraham and called him her master.”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2">
      <a:dk1>
        <a:sysClr val="windowText" lastClr="000000"/>
      </a:dk1>
      <a:lt1>
        <a:sysClr val="window" lastClr="FFFFFF"/>
      </a:lt1>
      <a:dk2>
        <a:srgbClr val="666666"/>
      </a:dk2>
      <a:lt2>
        <a:srgbClr val="D2D2D2"/>
      </a:lt2>
      <a:accent1>
        <a:srgbClr val="00B050"/>
      </a:accent1>
      <a:accent2>
        <a:srgbClr val="C00000"/>
      </a:accent2>
      <a:accent3>
        <a:srgbClr val="9C007F"/>
      </a:accent3>
      <a:accent4>
        <a:srgbClr val="68007F"/>
      </a:accent4>
      <a:accent5>
        <a:srgbClr val="005BD3"/>
      </a:accent5>
      <a:accent6>
        <a:srgbClr val="00349E"/>
      </a:accent6>
      <a:hlink>
        <a:srgbClr val="17BBFD"/>
      </a:hlink>
      <a:folHlink>
        <a:srgbClr val="FF79C2"/>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1565</TotalTime>
  <Words>994</Words>
  <Application>Microsoft Office PowerPoint</Application>
  <PresentationFormat>On-screen Show (4:3)</PresentationFormat>
  <Paragraphs>68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Median</vt:lpstr>
      <vt:lpstr>GOD GIVE US  CHRISTIAN HOMES</vt:lpstr>
      <vt:lpstr>COLOSSIANS 3:18-4:1</vt:lpstr>
      <vt:lpstr>#1. PRIORITY---  GOD (3:16-17)</vt:lpstr>
      <vt:lpstr>#2. PRIORITY---FAMILY(3:18) WIVES</vt:lpstr>
      <vt:lpstr>Definitions</vt:lpstr>
      <vt:lpstr>RELATED PASSAGES</vt:lpstr>
      <vt:lpstr>RELATED PASSAGES</vt:lpstr>
      <vt:lpstr>RELATED PASSAGES</vt:lpstr>
      <vt:lpstr>RELATED PASSAGES</vt:lpstr>
      <vt:lpstr>RELATED PASSAGES</vt:lpstr>
      <vt:lpstr>WHAT IT IS NOT</vt:lpstr>
      <vt:lpstr>#2 PRIORITY---FAMILY (3:19) HUSBANDS</vt:lpstr>
      <vt:lpstr>LOVE</vt:lpstr>
      <vt:lpstr>RELATED PASSAGES</vt:lpstr>
      <vt:lpstr>#2 PRIORITY---FAMILY (3:20-21) CHILDREN</vt:lpstr>
      <vt:lpstr>RELATED PASSAGES</vt:lpstr>
      <vt:lpstr>Dr. Warren W. Wiersbe</vt:lpstr>
      <vt:lpstr>#3.  WORK  (3:22-4:1)</vt:lpstr>
      <vt:lpstr>COLOSSIANS 3:18-4:1</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GIVE US  CHRISTIAN HOMES</dc:title>
  <dc:creator>Steve</dc:creator>
  <cp:lastModifiedBy>SoundBooth</cp:lastModifiedBy>
  <cp:revision>43</cp:revision>
  <dcterms:created xsi:type="dcterms:W3CDTF">2016-10-25T16:39:05Z</dcterms:created>
  <dcterms:modified xsi:type="dcterms:W3CDTF">2016-10-27T16:17:06Z</dcterms:modified>
</cp:coreProperties>
</file>