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6" r:id="rId10"/>
    <p:sldId id="265" r:id="rId11"/>
    <p:sldId id="267" r:id="rId12"/>
    <p:sldId id="268" r:id="rId13"/>
    <p:sldId id="269"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03"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55C795B1-CA56-4BCC-8D06-2CBEBBEED1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C795B1-CA56-4BCC-8D06-2CBEBBEED1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C795B1-CA56-4BCC-8D06-2CBEBBEED1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C795B1-CA56-4BCC-8D06-2CBEBBEED1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C795B1-CA56-4BCC-8D06-2CBEBBEED1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C795B1-CA56-4BCC-8D06-2CBEBBEED1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5C795B1-CA56-4BCC-8D06-2CBEBBEED1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5C795B1-CA56-4BCC-8D06-2CBEBBEED1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5C795B1-CA56-4BCC-8D06-2CBEBBEED1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C795B1-CA56-4BCC-8D06-2CBEBBEED1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EFDF1F-3A55-475E-9406-1697AA82EE92}" type="datetimeFigureOut">
              <a:rPr lang="en-US" smtClean="0"/>
              <a:pPr/>
              <a:t>9/30/2016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C795B1-CA56-4BCC-8D06-2CBEBBEED13A}"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1EFDF1F-3A55-475E-9406-1697AA82EE92}" type="datetimeFigureOut">
              <a:rPr lang="en-US" smtClean="0"/>
              <a:pPr/>
              <a:t>9/30/2016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5C795B1-CA56-4BCC-8D06-2CBEBBEED1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latin typeface="Algerian" pitchFamily="82" charset="0"/>
              </a:rPr>
              <a:t>ALIVE WITH CHRIST</a:t>
            </a:r>
            <a:endParaRPr lang="en-US" sz="6600" dirty="0">
              <a:latin typeface="Algerian" pitchFamily="82" charset="0"/>
            </a:endParaRPr>
          </a:p>
        </p:txBody>
      </p:sp>
      <p:sp>
        <p:nvSpPr>
          <p:cNvPr id="3" name="Subtitle 2"/>
          <p:cNvSpPr>
            <a:spLocks noGrp="1"/>
          </p:cNvSpPr>
          <p:nvPr>
            <p:ph type="subTitle" idx="1"/>
          </p:nvPr>
        </p:nvSpPr>
        <p:spPr/>
        <p:txBody>
          <a:bodyPr/>
          <a:lstStyle/>
          <a:p>
            <a:r>
              <a:rPr lang="en-US" dirty="0" smtClean="0">
                <a:solidFill>
                  <a:srgbClr val="FF0000"/>
                </a:solidFill>
              </a:rPr>
              <a:t>COLOSSIANS 2:13-15</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2:14-15</a:t>
            </a:r>
            <a:endParaRPr lang="en-US" dirty="0"/>
          </a:p>
        </p:txBody>
      </p:sp>
      <p:sp>
        <p:nvSpPr>
          <p:cNvPr id="3" name="Content Placeholder 2"/>
          <p:cNvSpPr>
            <a:spLocks noGrp="1"/>
          </p:cNvSpPr>
          <p:nvPr>
            <p:ph idx="1"/>
          </p:nvPr>
        </p:nvSpPr>
        <p:spPr/>
        <p:txBody>
          <a:bodyPr/>
          <a:lstStyle/>
          <a:p>
            <a:r>
              <a:rPr lang="en-US" dirty="0" smtClean="0"/>
              <a:t>“So that by his death he might destroy him who holds the power of death—that is, the devil—and free those who all their lives were held in slavery by their fear of death.”</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1:19-21</a:t>
            </a:r>
            <a:endParaRPr lang="en-US" dirty="0"/>
          </a:p>
        </p:txBody>
      </p:sp>
      <p:sp>
        <p:nvSpPr>
          <p:cNvPr id="3" name="Content Placeholder 2"/>
          <p:cNvSpPr>
            <a:spLocks noGrp="1"/>
          </p:cNvSpPr>
          <p:nvPr>
            <p:ph idx="1"/>
          </p:nvPr>
        </p:nvSpPr>
        <p:spPr/>
        <p:txBody>
          <a:bodyPr/>
          <a:lstStyle/>
          <a:p>
            <a:r>
              <a:rPr lang="en-US" dirty="0" smtClean="0"/>
              <a:t>“That power is like the working of his mighty strength, which he exerted in Christ when he raised him from the dead and seated him at his right hand in the heavenly realms, far above all rule and authority, power and dominion, and every title that can be given…”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 6:12</a:t>
            </a:r>
            <a:endParaRPr lang="en-US" dirty="0"/>
          </a:p>
        </p:txBody>
      </p:sp>
      <p:sp>
        <p:nvSpPr>
          <p:cNvPr id="3" name="Content Placeholder 2"/>
          <p:cNvSpPr>
            <a:spLocks noGrp="1"/>
          </p:cNvSpPr>
          <p:nvPr>
            <p:ph idx="1"/>
          </p:nvPr>
        </p:nvSpPr>
        <p:spPr/>
        <p:txBody>
          <a:bodyPr/>
          <a:lstStyle/>
          <a:p>
            <a:r>
              <a:rPr lang="en-US" dirty="0" smtClean="0"/>
              <a:t>“For our struggle is not against flesh and blood, but against the rulers, against the authorities, against the powers of this dark world and against the spiritual forces of evil in the heavenly realms.”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8:37-39</a:t>
            </a:r>
            <a:endParaRPr lang="en-US" dirty="0"/>
          </a:p>
        </p:txBody>
      </p:sp>
      <p:sp>
        <p:nvSpPr>
          <p:cNvPr id="3" name="Content Placeholder 2"/>
          <p:cNvSpPr>
            <a:spLocks noGrp="1"/>
          </p:cNvSpPr>
          <p:nvPr>
            <p:ph idx="1"/>
          </p:nvPr>
        </p:nvSpPr>
        <p:spPr/>
        <p:txBody>
          <a:bodyPr/>
          <a:lstStyle/>
          <a:p>
            <a:r>
              <a:rPr lang="en-US" dirty="0" smtClean="0"/>
              <a:t>“No, in all these things we are more than conquerors through him who loved us.  For I am convinced that neither death nor life, neither angels nor demons, neither the present nor the future, nor any powers, neither height nor depth, nor anything else in all creation, will be able to separate us from the love of God that is in Christ Jesus our Lord.”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auhaus 93" pitchFamily="82" charset="0"/>
              </a:rPr>
              <a:t>What can Jesus do for me?</a:t>
            </a:r>
            <a:endParaRPr lang="en-US" dirty="0">
              <a:solidFill>
                <a:srgbClr val="FF0000"/>
              </a:solidFill>
              <a:latin typeface="Bauhaus 93" pitchFamily="82" charset="0"/>
            </a:endParaRPr>
          </a:p>
        </p:txBody>
      </p:sp>
      <p:sp>
        <p:nvSpPr>
          <p:cNvPr id="3" name="Content Placeholder 2"/>
          <p:cNvSpPr>
            <a:spLocks noGrp="1"/>
          </p:cNvSpPr>
          <p:nvPr>
            <p:ph idx="1"/>
          </p:nvPr>
        </p:nvSpPr>
        <p:spPr/>
        <p:txBody>
          <a:bodyPr>
            <a:normAutofit fontScale="92500" lnSpcReduction="10000"/>
          </a:bodyPr>
          <a:lstStyle/>
          <a:p>
            <a:r>
              <a:rPr lang="en-US" dirty="0" smtClean="0">
                <a:solidFill>
                  <a:schemeClr val="accent2"/>
                </a:solidFill>
              </a:rPr>
              <a:t>Only Jesus </a:t>
            </a:r>
            <a:r>
              <a:rPr lang="en-US" dirty="0" smtClean="0"/>
              <a:t>can do all of these </a:t>
            </a:r>
            <a:r>
              <a:rPr lang="en-US" dirty="0" smtClean="0"/>
              <a:t>things.</a:t>
            </a:r>
          </a:p>
          <a:p>
            <a:r>
              <a:rPr lang="en-US" dirty="0" smtClean="0"/>
              <a:t>He can give you</a:t>
            </a:r>
            <a:r>
              <a:rPr lang="en-US" dirty="0" smtClean="0">
                <a:solidFill>
                  <a:srgbClr val="FF0000"/>
                </a:solidFill>
              </a:rPr>
              <a:t> life</a:t>
            </a:r>
            <a:r>
              <a:rPr lang="en-US" dirty="0" smtClean="0"/>
              <a:t>.</a:t>
            </a:r>
          </a:p>
          <a:p>
            <a:r>
              <a:rPr lang="en-US" dirty="0" smtClean="0"/>
              <a:t>He can </a:t>
            </a:r>
            <a:r>
              <a:rPr lang="en-US" dirty="0" smtClean="0">
                <a:solidFill>
                  <a:srgbClr val="FF0000"/>
                </a:solidFill>
              </a:rPr>
              <a:t>forgive</a:t>
            </a:r>
            <a:r>
              <a:rPr lang="en-US" dirty="0" smtClean="0"/>
              <a:t> your sins.</a:t>
            </a:r>
          </a:p>
          <a:p>
            <a:r>
              <a:rPr lang="en-US" dirty="0" smtClean="0"/>
              <a:t>He can </a:t>
            </a:r>
            <a:r>
              <a:rPr lang="en-US" dirty="0" smtClean="0">
                <a:solidFill>
                  <a:srgbClr val="FF0000"/>
                </a:solidFill>
              </a:rPr>
              <a:t>cancel</a:t>
            </a:r>
            <a:r>
              <a:rPr lang="en-US" dirty="0" smtClean="0"/>
              <a:t> your sin debt.</a:t>
            </a:r>
          </a:p>
          <a:p>
            <a:r>
              <a:rPr lang="en-US" dirty="0" smtClean="0"/>
              <a:t>He can give you</a:t>
            </a:r>
            <a:r>
              <a:rPr lang="en-US" dirty="0" smtClean="0">
                <a:solidFill>
                  <a:srgbClr val="FF0000"/>
                </a:solidFill>
              </a:rPr>
              <a:t> victory.</a:t>
            </a:r>
            <a:endParaRPr lang="en-US" dirty="0" smtClean="0">
              <a:solidFill>
                <a:srgbClr val="FF0000"/>
              </a:solidFill>
            </a:endParaRPr>
          </a:p>
          <a:p>
            <a:endParaRPr lang="en-US" dirty="0" smtClean="0"/>
          </a:p>
          <a:p>
            <a:r>
              <a:rPr lang="en-US" dirty="0" smtClean="0"/>
              <a:t>“The wages of sin is death, but the gift of God is eternal life in Christ Jesus our Lord.”   (Romans 6:23)</a:t>
            </a:r>
          </a:p>
          <a:p>
            <a:r>
              <a:rPr lang="en-US" dirty="0" smtClean="0"/>
              <a:t>Amazing grace.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COLOSSIANS 2:13</a:t>
            </a: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t>“When you were dead in your sins and in the </a:t>
            </a:r>
            <a:r>
              <a:rPr lang="en-US" dirty="0" err="1" smtClean="0"/>
              <a:t>uncircumcision</a:t>
            </a:r>
            <a:r>
              <a:rPr lang="en-US" dirty="0" smtClean="0"/>
              <a:t> of your sinful nature (your sinful desires were not yet cut away—LB), God made you alive with Christ.  He forgave us all our sins,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COLOSSIANS 2:14</a:t>
            </a: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t>“Having canceled the written code, with its regulations, that was against us and that stood opposed to us; he took it away, nailing it to the cross.”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COLOSSIANS 2:15</a:t>
            </a: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t>“And having disarmed the powers and authorities, he made a public spectacle of them, triumphing over them by the cross.”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rial Black" pitchFamily="34" charset="0"/>
              </a:rPr>
              <a:t>What can Jesus do for me?</a:t>
            </a:r>
            <a:endParaRPr lang="en-US" dirty="0">
              <a:solidFill>
                <a:srgbClr val="FF0000"/>
              </a:solidFill>
              <a:latin typeface="Arial Black" pitchFamily="34" charset="0"/>
            </a:endParaRPr>
          </a:p>
        </p:txBody>
      </p:sp>
      <p:sp>
        <p:nvSpPr>
          <p:cNvPr id="3" name="Content Placeholder 2"/>
          <p:cNvSpPr>
            <a:spLocks noGrp="1"/>
          </p:cNvSpPr>
          <p:nvPr>
            <p:ph idx="1"/>
          </p:nvPr>
        </p:nvSpPr>
        <p:spPr>
          <a:ln>
            <a:solidFill>
              <a:schemeClr val="accent1"/>
            </a:solidFill>
          </a:ln>
        </p:spPr>
        <p:txBody>
          <a:bodyPr/>
          <a:lstStyle/>
          <a:p>
            <a:r>
              <a:rPr lang="en-US" dirty="0" smtClean="0"/>
              <a:t>1. He can </a:t>
            </a:r>
            <a:r>
              <a:rPr lang="en-US" dirty="0" smtClean="0">
                <a:solidFill>
                  <a:schemeClr val="accent2"/>
                </a:solidFill>
              </a:rPr>
              <a:t>give you life</a:t>
            </a:r>
            <a:r>
              <a:rPr lang="en-US" dirty="0" smtClean="0"/>
              <a:t>!!!!!  (2:13)</a:t>
            </a:r>
          </a:p>
          <a:p>
            <a:r>
              <a:rPr lang="en-US" dirty="0" smtClean="0"/>
              <a:t>“God made you alive with Christ”  (NIV)</a:t>
            </a:r>
          </a:p>
          <a:p>
            <a:r>
              <a:rPr lang="en-US" dirty="0" smtClean="0"/>
              <a:t>“You…hath he quickened together with him”  (KJV)</a:t>
            </a:r>
          </a:p>
          <a:p>
            <a:r>
              <a:rPr lang="en-US" dirty="0" smtClean="0"/>
              <a:t>“He made you alive together with him”  (NASB)</a:t>
            </a:r>
          </a:p>
          <a:p>
            <a:r>
              <a:rPr lang="en-US" dirty="0" smtClean="0"/>
              <a:t>“He gave you a share in the very life of Christ”  (Living Bible)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auhaus 93" pitchFamily="82" charset="0"/>
              </a:rPr>
              <a:t>What can Jesus do for me?</a:t>
            </a:r>
            <a:endParaRPr lang="en-US" dirty="0">
              <a:solidFill>
                <a:srgbClr val="FF0000"/>
              </a:solidFill>
              <a:latin typeface="Bauhaus 93" pitchFamily="82" charset="0"/>
            </a:endParaRPr>
          </a:p>
        </p:txBody>
      </p:sp>
      <p:sp>
        <p:nvSpPr>
          <p:cNvPr id="3" name="Content Placeholder 2"/>
          <p:cNvSpPr>
            <a:spLocks noGrp="1"/>
          </p:cNvSpPr>
          <p:nvPr>
            <p:ph idx="1"/>
          </p:nvPr>
        </p:nvSpPr>
        <p:spPr/>
        <p:txBody>
          <a:bodyPr>
            <a:normAutofit/>
          </a:bodyPr>
          <a:lstStyle/>
          <a:p>
            <a:r>
              <a:rPr lang="en-US" dirty="0" smtClean="0"/>
              <a:t>2.  He can </a:t>
            </a:r>
            <a:r>
              <a:rPr lang="en-US" dirty="0" smtClean="0">
                <a:solidFill>
                  <a:schemeClr val="accent2"/>
                </a:solidFill>
              </a:rPr>
              <a:t>forgive all your sins</a:t>
            </a:r>
            <a:r>
              <a:rPr lang="en-US" dirty="0" smtClean="0"/>
              <a:t>!!!!!  (2:13)</a:t>
            </a:r>
          </a:p>
          <a:p>
            <a:r>
              <a:rPr lang="en-US" dirty="0" smtClean="0"/>
              <a:t>“This is my blood of the covenant, which is poured out for many for the forgiveness of sins.” (Matt. 26:28)</a:t>
            </a:r>
          </a:p>
          <a:p>
            <a:r>
              <a:rPr lang="en-US" dirty="0" smtClean="0"/>
              <a:t>Forgive—”sending our sins away so that they are never to be found.”</a:t>
            </a:r>
          </a:p>
          <a:p>
            <a:r>
              <a:rPr lang="en-US" dirty="0" smtClean="0"/>
              <a:t>“As far as the east is from the west, so far has he removed our transgressions from us.”     (Ps. 103:12)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auhaus 93" pitchFamily="82" charset="0"/>
              </a:rPr>
              <a:t>What can Jesus do for me?</a:t>
            </a:r>
            <a:endParaRPr lang="en-US" dirty="0">
              <a:solidFill>
                <a:srgbClr val="FF0000"/>
              </a:solidFill>
              <a:latin typeface="Bauhaus 93" pitchFamily="82" charset="0"/>
            </a:endParaRPr>
          </a:p>
        </p:txBody>
      </p:sp>
      <p:sp>
        <p:nvSpPr>
          <p:cNvPr id="3" name="Content Placeholder 2"/>
          <p:cNvSpPr>
            <a:spLocks noGrp="1"/>
          </p:cNvSpPr>
          <p:nvPr>
            <p:ph idx="1"/>
          </p:nvPr>
        </p:nvSpPr>
        <p:spPr/>
        <p:txBody>
          <a:bodyPr/>
          <a:lstStyle/>
          <a:p>
            <a:r>
              <a:rPr lang="en-US" dirty="0" smtClean="0"/>
              <a:t>3.  Jesus can </a:t>
            </a:r>
            <a:r>
              <a:rPr lang="en-US" dirty="0" smtClean="0">
                <a:solidFill>
                  <a:schemeClr val="accent2"/>
                </a:solidFill>
              </a:rPr>
              <a:t>cancel your sin debt</a:t>
            </a:r>
            <a:r>
              <a:rPr lang="en-US" dirty="0" smtClean="0"/>
              <a:t>!!!!!! (2:14)</a:t>
            </a:r>
          </a:p>
          <a:p>
            <a:r>
              <a:rPr lang="en-US" dirty="0" smtClean="0"/>
              <a:t>“For all have sinned and fall short of the glory of God.”  (Rom. 3:23)</a:t>
            </a:r>
          </a:p>
          <a:p>
            <a:r>
              <a:rPr lang="en-US" dirty="0" smtClean="0"/>
              <a:t>He canceled the written code—the Mosaic law.</a:t>
            </a:r>
          </a:p>
          <a:p>
            <a:r>
              <a:rPr lang="en-US" dirty="0" smtClean="0"/>
              <a:t>He took it away.</a:t>
            </a:r>
          </a:p>
          <a:p>
            <a:r>
              <a:rPr lang="en-US" dirty="0" smtClean="0"/>
              <a:t>He wiped it out, lit. erased it.</a:t>
            </a:r>
          </a:p>
          <a:p>
            <a:r>
              <a:rPr lang="en-US" dirty="0" smtClean="0"/>
              <a:t>He nailed it to the cross.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auhaus 93" pitchFamily="82" charset="0"/>
              </a:rPr>
              <a:t>What can Jesus do for me?</a:t>
            </a:r>
            <a:endParaRPr lang="en-US" dirty="0">
              <a:solidFill>
                <a:srgbClr val="FF0000"/>
              </a:solidFill>
              <a:latin typeface="Bauhaus 93" pitchFamily="82" charset="0"/>
            </a:endParaRPr>
          </a:p>
        </p:txBody>
      </p:sp>
      <p:sp>
        <p:nvSpPr>
          <p:cNvPr id="3" name="Content Placeholder 2"/>
          <p:cNvSpPr>
            <a:spLocks noGrp="1"/>
          </p:cNvSpPr>
          <p:nvPr>
            <p:ph idx="1"/>
          </p:nvPr>
        </p:nvSpPr>
        <p:spPr/>
        <p:txBody>
          <a:bodyPr/>
          <a:lstStyle/>
          <a:p>
            <a:r>
              <a:rPr lang="en-US" dirty="0" smtClean="0"/>
              <a:t>4.  Jesus can </a:t>
            </a:r>
            <a:r>
              <a:rPr lang="en-US" dirty="0" smtClean="0">
                <a:solidFill>
                  <a:schemeClr val="accent2"/>
                </a:solidFill>
              </a:rPr>
              <a:t>give you victory </a:t>
            </a:r>
            <a:r>
              <a:rPr lang="en-US" dirty="0" smtClean="0"/>
              <a:t>over evil !!!!!! (2:15)</a:t>
            </a:r>
          </a:p>
          <a:p>
            <a:r>
              <a:rPr lang="en-US" dirty="0" smtClean="0"/>
              <a:t>Like a victorious general returning from war.</a:t>
            </a:r>
          </a:p>
          <a:p>
            <a:r>
              <a:rPr lang="en-US" dirty="0" smtClean="0"/>
              <a:t>The enemies are now powerless.</a:t>
            </a:r>
          </a:p>
          <a:p>
            <a:r>
              <a:rPr lang="en-US" dirty="0" smtClean="0"/>
              <a:t>Satan thought he had won when Christ died on the cross.</a:t>
            </a:r>
          </a:p>
          <a:p>
            <a:r>
              <a:rPr lang="en-US" dirty="0" smtClean="0"/>
              <a:t>But the cross of Christ was God’s instrument of defeating all foes.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COLOSSIANS 2:15</a:t>
            </a: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t>“And having disarmed the powers and authorities, he made a public spectacle of them, triumphing over them by the cross.”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4300</TotalTime>
  <Words>700</Words>
  <Application>Microsoft Office PowerPoint</Application>
  <PresentationFormat>On-screen Show (4:3)</PresentationFormat>
  <Paragraphs>51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Aspect</vt:lpstr>
      <vt:lpstr>ALIVE WITH CHRIST</vt:lpstr>
      <vt:lpstr>COLOSSIANS 2:13</vt:lpstr>
      <vt:lpstr>COLOSSIANS 2:14</vt:lpstr>
      <vt:lpstr>COLOSSIANS 2:15</vt:lpstr>
      <vt:lpstr>What can Jesus do for me?</vt:lpstr>
      <vt:lpstr>What can Jesus do for me?</vt:lpstr>
      <vt:lpstr>What can Jesus do for me?</vt:lpstr>
      <vt:lpstr>What can Jesus do for me?</vt:lpstr>
      <vt:lpstr>COLOSSIANS 2:15</vt:lpstr>
      <vt:lpstr>Hebrews 2:14-15</vt:lpstr>
      <vt:lpstr>Ephesians 1:19-21</vt:lpstr>
      <vt:lpstr>Eph. 6:12</vt:lpstr>
      <vt:lpstr>Romans 8:37-39</vt:lpstr>
      <vt:lpstr>What can Jesus do for me?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ALIVE WITH CHRIST</dc:title>
  <dc:creator>Steve</dc:creator>
  <cp:lastModifiedBy>Steve</cp:lastModifiedBy>
  <cp:revision>290</cp:revision>
  <dcterms:created xsi:type="dcterms:W3CDTF">2016-09-26T17:06:46Z</dcterms:created>
  <dcterms:modified xsi:type="dcterms:W3CDTF">2016-09-30T15:40:08Z</dcterms:modified>
</cp:coreProperties>
</file>