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8" r:id="rId9"/>
    <p:sldId id="262" r:id="rId10"/>
    <p:sldId id="263" r:id="rId11"/>
    <p:sldId id="264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7BB02F-EE84-47B3-8A26-C60FF580D5A1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6AB369-5F2C-4C4F-88BF-E42CD3902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B02F-EE84-47B3-8A26-C60FF580D5A1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AB369-5F2C-4C4F-88BF-E42CD3902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B02F-EE84-47B3-8A26-C60FF580D5A1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AB369-5F2C-4C4F-88BF-E42CD3902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B02F-EE84-47B3-8A26-C60FF580D5A1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AB369-5F2C-4C4F-88BF-E42CD39028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B02F-EE84-47B3-8A26-C60FF580D5A1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AB369-5F2C-4C4F-88BF-E42CD39028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B02F-EE84-47B3-8A26-C60FF580D5A1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AB369-5F2C-4C4F-88BF-E42CD39028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B02F-EE84-47B3-8A26-C60FF580D5A1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AB369-5F2C-4C4F-88BF-E42CD3902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B02F-EE84-47B3-8A26-C60FF580D5A1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AB369-5F2C-4C4F-88BF-E42CD39028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BB02F-EE84-47B3-8A26-C60FF580D5A1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AB369-5F2C-4C4F-88BF-E42CD3902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47BB02F-EE84-47B3-8A26-C60FF580D5A1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AB369-5F2C-4C4F-88BF-E42CD3902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7BB02F-EE84-47B3-8A26-C60FF580D5A1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6AB369-5F2C-4C4F-88BF-E42CD39028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7BB02F-EE84-47B3-8A26-C60FF580D5A1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F6AB369-5F2C-4C4F-88BF-E42CD3902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Algerian" pitchFamily="82" charset="0"/>
              </a:rPr>
              <a:t>SET YOUR HEARTS ON </a:t>
            </a:r>
            <a:br>
              <a:rPr lang="en-US" sz="5400" dirty="0" smtClean="0">
                <a:latin typeface="Algerian" pitchFamily="82" charset="0"/>
              </a:rPr>
            </a:br>
            <a:r>
              <a:rPr lang="en-US" sz="5400" dirty="0" smtClean="0">
                <a:latin typeface="Algerian" pitchFamily="82" charset="0"/>
              </a:rPr>
              <a:t>THINGS ABOVE</a:t>
            </a:r>
            <a:endParaRPr lang="en-US" sz="54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COLOSSIANS 2:20-3:14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 Compassion.</a:t>
            </a:r>
          </a:p>
          <a:p>
            <a:r>
              <a:rPr lang="en-US" dirty="0" smtClean="0"/>
              <a:t>2.  Kindness.</a:t>
            </a:r>
          </a:p>
          <a:p>
            <a:r>
              <a:rPr lang="en-US" dirty="0" smtClean="0"/>
              <a:t>3.  Humility.</a:t>
            </a:r>
          </a:p>
          <a:p>
            <a:r>
              <a:rPr lang="en-US" dirty="0" smtClean="0"/>
              <a:t>4.  Gentleness.</a:t>
            </a:r>
          </a:p>
          <a:p>
            <a:r>
              <a:rPr lang="en-US" dirty="0" smtClean="0"/>
              <a:t>5.  Patience.</a:t>
            </a:r>
          </a:p>
          <a:p>
            <a:r>
              <a:rPr lang="en-US" dirty="0" smtClean="0"/>
              <a:t>6.  Bear with each other.</a:t>
            </a:r>
          </a:p>
          <a:p>
            <a:r>
              <a:rPr lang="en-US" dirty="0" smtClean="0"/>
              <a:t>7.  Forgive as the Lord forgave you.</a:t>
            </a:r>
          </a:p>
          <a:p>
            <a:r>
              <a:rPr lang="en-US" dirty="0" smtClean="0"/>
              <a:t>8.  Love.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C.  CLOTHE YOURSELVES WITH…  (3:12-14)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Love</a:t>
            </a:r>
          </a:p>
          <a:p>
            <a:r>
              <a:rPr lang="en-US" dirty="0" smtClean="0"/>
              <a:t>2.  Joy</a:t>
            </a:r>
          </a:p>
          <a:p>
            <a:r>
              <a:rPr lang="en-US" dirty="0" smtClean="0"/>
              <a:t>3.  Peace</a:t>
            </a:r>
          </a:p>
          <a:p>
            <a:r>
              <a:rPr lang="en-US" dirty="0" smtClean="0"/>
              <a:t>4.  Patience</a:t>
            </a:r>
          </a:p>
          <a:p>
            <a:r>
              <a:rPr lang="en-US" dirty="0" smtClean="0"/>
              <a:t>5.  Kindness</a:t>
            </a:r>
          </a:p>
          <a:p>
            <a:r>
              <a:rPr lang="en-US" dirty="0" smtClean="0"/>
              <a:t>6.  Goodness</a:t>
            </a:r>
          </a:p>
          <a:p>
            <a:r>
              <a:rPr lang="en-US" dirty="0" smtClean="0"/>
              <a:t>7.  Faithfulness</a:t>
            </a:r>
          </a:p>
          <a:p>
            <a:r>
              <a:rPr lang="en-US" dirty="0" smtClean="0"/>
              <a:t>8.  Gentleness</a:t>
            </a:r>
          </a:p>
          <a:p>
            <a:r>
              <a:rPr lang="en-US" dirty="0" smtClean="0"/>
              <a:t>9.  Self-control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FRUIT OF THE SPIRIT:</a:t>
            </a:r>
            <a:br>
              <a:rPr lang="en-US" dirty="0" smtClean="0"/>
            </a:br>
            <a:r>
              <a:rPr lang="en-US" dirty="0" smtClean="0"/>
              <a:t>GAL. 5:22-23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/>
          <a:lstStyle/>
          <a:p>
            <a:r>
              <a:rPr lang="en-US" dirty="0" smtClean="0"/>
              <a:t>I.  YOU </a:t>
            </a:r>
            <a:r>
              <a:rPr lang="en-US" dirty="0" smtClean="0">
                <a:solidFill>
                  <a:srgbClr val="FF0000"/>
                </a:solidFill>
              </a:rPr>
              <a:t>DIED</a:t>
            </a:r>
            <a:r>
              <a:rPr lang="en-US" dirty="0" smtClean="0"/>
              <a:t> WITH CHRIST—DIE TO THE OLD SELF.</a:t>
            </a:r>
          </a:p>
          <a:p>
            <a:r>
              <a:rPr lang="en-US" dirty="0" smtClean="0"/>
              <a:t>II.  YOU HAVE BEEN </a:t>
            </a:r>
            <a:r>
              <a:rPr lang="en-US" dirty="0" smtClean="0">
                <a:solidFill>
                  <a:srgbClr val="FF0000"/>
                </a:solidFill>
              </a:rPr>
              <a:t>RAISED</a:t>
            </a:r>
            <a:r>
              <a:rPr lang="en-US" dirty="0" smtClean="0"/>
              <a:t> WITH CHRIST—LIVE WITH YOUR HEART SET ON THINGS ABOVE.</a:t>
            </a:r>
          </a:p>
          <a:p>
            <a:endParaRPr lang="en-US" dirty="0" smtClean="0"/>
          </a:p>
          <a:p>
            <a:r>
              <a:rPr lang="en-US" dirty="0" smtClean="0"/>
              <a:t>“Christ is all, and is in all.”  (3:11</a:t>
            </a:r>
            <a:r>
              <a:rPr lang="en-US" dirty="0" smtClean="0"/>
              <a:t>)</a:t>
            </a:r>
          </a:p>
          <a:p>
            <a:r>
              <a:rPr lang="en-US" dirty="0" smtClean="0"/>
              <a:t>“Your life is now hidden with Christ in God.” (3:3)  In the eye of </a:t>
            </a:r>
            <a:r>
              <a:rPr lang="en-US" smtClean="0"/>
              <a:t>the storm.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  SINCE YOU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WITH CHRIST…. (2:20)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II.  SINCE, THEN, YOU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BEEN RAISED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CHRIST….  (3:1)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COLOSSIANS 2:20-3:14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 You are dead to the world’s principles and its rules (2:20).</a:t>
            </a:r>
          </a:p>
          <a:p>
            <a:r>
              <a:rPr lang="en-US" dirty="0" smtClean="0"/>
              <a:t>B.  Put to death whatever belongs to your earthly nature (3:5-11).</a:t>
            </a:r>
          </a:p>
          <a:p>
            <a:r>
              <a:rPr lang="en-US" dirty="0" smtClean="0"/>
              <a:t>C.  Rid yourselves of all such things  (3:8-9).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latin typeface="Algerian" pitchFamily="82" charset="0"/>
              </a:rPr>
              <a:t>i</a:t>
            </a:r>
            <a:r>
              <a:rPr lang="en-US" sz="5400" dirty="0" smtClean="0">
                <a:latin typeface="Algerian" pitchFamily="82" charset="0"/>
              </a:rPr>
              <a:t>.  YOU </a:t>
            </a:r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DIED</a:t>
            </a:r>
            <a:r>
              <a:rPr lang="en-US" sz="5400" dirty="0" smtClean="0">
                <a:latin typeface="Algerian" pitchFamily="82" charset="0"/>
              </a:rPr>
              <a:t> WITH CHRIST</a:t>
            </a:r>
            <a:endParaRPr lang="en-US" sz="54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Sexual immorality.</a:t>
            </a:r>
          </a:p>
          <a:p>
            <a:r>
              <a:rPr lang="en-US" dirty="0" smtClean="0"/>
              <a:t>2.  </a:t>
            </a:r>
            <a:r>
              <a:rPr lang="en-US" dirty="0"/>
              <a:t>I</a:t>
            </a:r>
            <a:r>
              <a:rPr lang="en-US" dirty="0" smtClean="0"/>
              <a:t>mpurity.</a:t>
            </a:r>
          </a:p>
          <a:p>
            <a:r>
              <a:rPr lang="en-US" dirty="0" smtClean="0"/>
              <a:t>3.  Lust.</a:t>
            </a:r>
          </a:p>
          <a:p>
            <a:r>
              <a:rPr lang="en-US" dirty="0" smtClean="0"/>
              <a:t>4.  Evil desires.</a:t>
            </a:r>
          </a:p>
          <a:p>
            <a:r>
              <a:rPr lang="en-US" dirty="0" smtClean="0"/>
              <a:t>5.  Greed, which is idolatry.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 PUT TO DEATH…  (3:5-11)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Anger.</a:t>
            </a:r>
          </a:p>
          <a:p>
            <a:r>
              <a:rPr lang="en-US" dirty="0" smtClean="0"/>
              <a:t>2.  Rage.</a:t>
            </a:r>
          </a:p>
          <a:p>
            <a:r>
              <a:rPr lang="en-US" dirty="0" smtClean="0"/>
              <a:t>3.  Malice. </a:t>
            </a:r>
          </a:p>
          <a:p>
            <a:r>
              <a:rPr lang="en-US" dirty="0" smtClean="0"/>
              <a:t>4.  Slander.</a:t>
            </a:r>
          </a:p>
          <a:p>
            <a:r>
              <a:rPr lang="en-US" dirty="0" smtClean="0"/>
              <a:t>5.  Filthy language from your lips.</a:t>
            </a:r>
          </a:p>
          <a:p>
            <a:r>
              <a:rPr lang="en-US" dirty="0" smtClean="0"/>
              <a:t>6.  Do not lie to each other.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  RID YOURSELVES OF…  (3:8-9)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Put to death…</a:t>
            </a:r>
          </a:p>
          <a:p>
            <a:r>
              <a:rPr lang="en-US" dirty="0" smtClean="0"/>
              <a:t>2.  Rid yourselves…</a:t>
            </a:r>
          </a:p>
          <a:p>
            <a:r>
              <a:rPr lang="en-US" dirty="0" smtClean="0"/>
              <a:t>3.  Take off your old self…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 TAKE OFF YOUR OLD SELF…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 Falsehood              10.  Sexual immorality</a:t>
            </a:r>
          </a:p>
          <a:p>
            <a:r>
              <a:rPr lang="en-US" dirty="0" smtClean="0"/>
              <a:t>2.  Anger                     11.  Impurity</a:t>
            </a:r>
          </a:p>
          <a:p>
            <a:r>
              <a:rPr lang="en-US" dirty="0" smtClean="0"/>
              <a:t>3.  Stealing                  12.  Greed</a:t>
            </a:r>
          </a:p>
          <a:p>
            <a:r>
              <a:rPr lang="en-US" dirty="0" smtClean="0"/>
              <a:t>4.  Unwholesome talk  13.  Obscenity</a:t>
            </a:r>
          </a:p>
          <a:p>
            <a:r>
              <a:rPr lang="en-US" dirty="0" smtClean="0"/>
              <a:t>5.  Bitterness               14.  Foolish talk</a:t>
            </a:r>
          </a:p>
          <a:p>
            <a:r>
              <a:rPr lang="en-US" dirty="0" smtClean="0"/>
              <a:t>6.  Rage                       15.  Course joking</a:t>
            </a:r>
          </a:p>
          <a:p>
            <a:r>
              <a:rPr lang="en-US" dirty="0" smtClean="0"/>
              <a:t>7.  Brawling                 16.  Deeds of darkness</a:t>
            </a:r>
          </a:p>
          <a:p>
            <a:r>
              <a:rPr lang="en-US" dirty="0" smtClean="0"/>
              <a:t>8.  Slander</a:t>
            </a:r>
          </a:p>
          <a:p>
            <a:r>
              <a:rPr lang="en-US" dirty="0" smtClean="0"/>
              <a:t>9.  Malice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PUT OFF YOUR OLD SELF:</a:t>
            </a:r>
            <a:br>
              <a:rPr lang="en-US" dirty="0" smtClean="0"/>
            </a:br>
            <a:r>
              <a:rPr lang="en-US" dirty="0" smtClean="0"/>
              <a:t>(EPHESIANS 4:22-5:11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Murder (Rev. 22)</a:t>
            </a:r>
          </a:p>
          <a:p>
            <a:r>
              <a:rPr lang="en-US" dirty="0" smtClean="0"/>
              <a:t>Cheating  (1 Cor. 6:8)</a:t>
            </a:r>
          </a:p>
          <a:p>
            <a:r>
              <a:rPr lang="en-US" dirty="0" smtClean="0"/>
              <a:t>Adultery  (1 Cor. 6:9-10)</a:t>
            </a:r>
          </a:p>
          <a:p>
            <a:r>
              <a:rPr lang="en-US" dirty="0" smtClean="0"/>
              <a:t>Homosexuality (1 Cor. 6:9-10)</a:t>
            </a:r>
          </a:p>
          <a:p>
            <a:r>
              <a:rPr lang="en-US" dirty="0" smtClean="0"/>
              <a:t>Lust  (Col. 3:5)</a:t>
            </a:r>
          </a:p>
          <a:p>
            <a:r>
              <a:rPr lang="en-US" dirty="0" smtClean="0"/>
              <a:t>Dissension  (Gal. 5:20)</a:t>
            </a:r>
          </a:p>
          <a:p>
            <a:r>
              <a:rPr lang="en-US" dirty="0" smtClean="0"/>
              <a:t>Arrogance  (2 Cor. 12:20)</a:t>
            </a:r>
          </a:p>
          <a:p>
            <a:r>
              <a:rPr lang="en-US" dirty="0" smtClean="0"/>
              <a:t>Drunkenness (Gal. 5:21)</a:t>
            </a:r>
          </a:p>
          <a:p>
            <a:r>
              <a:rPr lang="en-US" dirty="0" smtClean="0"/>
              <a:t>Wild living  (Gal. 5:21)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VICES TO AVOID: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 Set your hearts (KEEP ON DOING IT) on things above (3:1).</a:t>
            </a:r>
          </a:p>
          <a:p>
            <a:r>
              <a:rPr lang="en-US" dirty="0" smtClean="0"/>
              <a:t>B.  Set your minds (KEEP ON DOING IT) on things above (3:2).</a:t>
            </a:r>
          </a:p>
          <a:p>
            <a:r>
              <a:rPr lang="en-US" dirty="0" smtClean="0"/>
              <a:t>C.  Clothe yourselves with…  (3:12-14).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Algerian" pitchFamily="82" charset="0"/>
              </a:rPr>
              <a:t>ii.  YOU HAVE BEEN</a:t>
            </a:r>
            <a:br>
              <a:rPr lang="en-US" sz="4800" dirty="0" smtClean="0">
                <a:latin typeface="Algerian" pitchFamily="82" charset="0"/>
              </a:rPr>
            </a:br>
            <a:r>
              <a:rPr lang="en-US" sz="4800" dirty="0" smtClean="0">
                <a:latin typeface="Algerian" pitchFamily="82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Algerian" pitchFamily="82" charset="0"/>
              </a:rPr>
              <a:t>RAISED</a:t>
            </a:r>
            <a:r>
              <a:rPr lang="en-US" sz="4800" dirty="0">
                <a:latin typeface="Algerian" pitchFamily="82" charset="0"/>
              </a:rPr>
              <a:t> </a:t>
            </a:r>
            <a:r>
              <a:rPr lang="en-US" sz="4800" dirty="0" smtClean="0">
                <a:latin typeface="Algerian" pitchFamily="82" charset="0"/>
              </a:rPr>
              <a:t>WITH CHRIST…</a:t>
            </a:r>
            <a:endParaRPr lang="en-US" sz="48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1520</TotalTime>
  <Words>500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SET YOUR HEARTS ON  THINGS ABOVE</vt:lpstr>
      <vt:lpstr>COLOSSIANS 2:20-3:14</vt:lpstr>
      <vt:lpstr>i.  YOU DIED WITH CHRIST</vt:lpstr>
      <vt:lpstr>A.  PUT TO DEATH…  (3:5-11)</vt:lpstr>
      <vt:lpstr>B.  RID YOURSELVES OF…  (3:8-9)</vt:lpstr>
      <vt:lpstr>C.  TAKE OFF YOUR OLD SELF…</vt:lpstr>
      <vt:lpstr>PUT OFF YOUR OLD SELF: (EPHESIANS 4:22-5:11)</vt:lpstr>
      <vt:lpstr>OTHER VICES TO AVOID:</vt:lpstr>
      <vt:lpstr>ii.  YOU HAVE BEEN  RAISED WITH CHRIST…</vt:lpstr>
      <vt:lpstr>C.  CLOTHE YOURSELVES WITH…  (3:12-14)</vt:lpstr>
      <vt:lpstr>THE FRUIT OF THE SPIRIT: GAL. 5:22-23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YOUR HEARTS ON  THINGS ABOVE</dc:title>
  <dc:creator>Steve</dc:creator>
  <cp:lastModifiedBy>SoundBooth</cp:lastModifiedBy>
  <cp:revision>144</cp:revision>
  <dcterms:created xsi:type="dcterms:W3CDTF">2016-10-03T16:09:53Z</dcterms:created>
  <dcterms:modified xsi:type="dcterms:W3CDTF">2016-10-09T13:22:26Z</dcterms:modified>
</cp:coreProperties>
</file>