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5" r:id="rId11"/>
    <p:sldId id="273" r:id="rId12"/>
    <p:sldId id="271" r:id="rId13"/>
    <p:sldId id="272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B2599F-8268-4E5A-B7B3-67F6CFC5E2AD}" type="datetimeFigureOut">
              <a:rPr lang="en-US" smtClean="0"/>
              <a:pPr/>
              <a:t>9/10/2016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1071F-AE25-422E-942D-7C10EFBD4E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B2599F-8268-4E5A-B7B3-67F6CFC5E2AD}" type="datetimeFigureOut">
              <a:rPr lang="en-US" smtClean="0"/>
              <a:pPr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1071F-AE25-422E-942D-7C10EFBD4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B2599F-8268-4E5A-B7B3-67F6CFC5E2AD}" type="datetimeFigureOut">
              <a:rPr lang="en-US" smtClean="0"/>
              <a:pPr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1071F-AE25-422E-942D-7C10EFBD4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B2599F-8268-4E5A-B7B3-67F6CFC5E2AD}" type="datetimeFigureOut">
              <a:rPr lang="en-US" smtClean="0"/>
              <a:pPr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1071F-AE25-422E-942D-7C10EFBD4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B2599F-8268-4E5A-B7B3-67F6CFC5E2AD}" type="datetimeFigureOut">
              <a:rPr lang="en-US" smtClean="0"/>
              <a:pPr/>
              <a:t>9/10/2016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1071F-AE25-422E-942D-7C10EFBD4E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B2599F-8268-4E5A-B7B3-67F6CFC5E2AD}" type="datetimeFigureOut">
              <a:rPr lang="en-US" smtClean="0"/>
              <a:pPr/>
              <a:t>9/10/2016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1071F-AE25-422E-942D-7C10EFBD4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B2599F-8268-4E5A-B7B3-67F6CFC5E2AD}" type="datetimeFigureOut">
              <a:rPr lang="en-US" smtClean="0"/>
              <a:pPr/>
              <a:t>9/10/2016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1071F-AE25-422E-942D-7C10EFBD4E7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B2599F-8268-4E5A-B7B3-67F6CFC5E2AD}" type="datetimeFigureOut">
              <a:rPr lang="en-US" smtClean="0"/>
              <a:pPr/>
              <a:t>9/10/2016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1071F-AE25-422E-942D-7C10EFBD4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B2599F-8268-4E5A-B7B3-67F6CFC5E2AD}" type="datetimeFigureOut">
              <a:rPr lang="en-US" smtClean="0"/>
              <a:pPr/>
              <a:t>9/10/2016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1071F-AE25-422E-942D-7C10EFBD4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B2599F-8268-4E5A-B7B3-67F6CFC5E2AD}" type="datetimeFigureOut">
              <a:rPr lang="en-US" smtClean="0"/>
              <a:pPr/>
              <a:t>9/10/2016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1071F-AE25-422E-942D-7C10EFBD4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FFB2599F-8268-4E5A-B7B3-67F6CFC5E2AD}" type="datetimeFigureOut">
              <a:rPr lang="en-US" smtClean="0"/>
              <a:pPr/>
              <a:t>9/10/2016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721071F-AE25-422E-942D-7C10EFBD4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FB2599F-8268-4E5A-B7B3-67F6CFC5E2AD}" type="datetimeFigureOut">
              <a:rPr lang="en-US" smtClean="0"/>
              <a:pPr/>
              <a:t>9/10/2016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721071F-AE25-422E-942D-7C10EFBD4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Bauhaus 93" pitchFamily="82" charset="0"/>
              </a:rPr>
              <a:t>THE GLORY OF CHRIST</a:t>
            </a:r>
            <a:endParaRPr lang="en-US" dirty="0">
              <a:solidFill>
                <a:srgbClr val="FF0000"/>
              </a:solidFill>
              <a:latin typeface="Bauhaus 93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COLOSSIANS 1:15-20</a:t>
            </a:r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uhaus 93" pitchFamily="82" charset="0"/>
              </a:rPr>
              <a:t>2. WHAT IS </a:t>
            </a:r>
            <a:r>
              <a:rPr lang="en-US" dirty="0" smtClean="0">
                <a:solidFill>
                  <a:srgbClr val="FF0000"/>
                </a:solidFill>
                <a:latin typeface="Bauhaus 93" pitchFamily="82" charset="0"/>
              </a:rPr>
              <a:t>HE</a:t>
            </a:r>
            <a:r>
              <a:rPr lang="en-US" dirty="0" smtClean="0">
                <a:latin typeface="Bauhaus 93" pitchFamily="82" charset="0"/>
              </a:rPr>
              <a:t>?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 </a:t>
            </a:r>
            <a:r>
              <a:rPr lang="en-US" dirty="0" smtClean="0">
                <a:solidFill>
                  <a:srgbClr val="FF0000"/>
                </a:solidFill>
              </a:rPr>
              <a:t>CONTROLLER--  </a:t>
            </a:r>
            <a:r>
              <a:rPr lang="en-US" dirty="0" smtClean="0"/>
              <a:t>“By Him all things hold together.”  Col. 1:17</a:t>
            </a:r>
          </a:p>
          <a:p>
            <a:r>
              <a:rPr lang="en-US" dirty="0" smtClean="0"/>
              <a:t>Not only did Christ create all things, He also sustains all things.</a:t>
            </a:r>
          </a:p>
          <a:p>
            <a:r>
              <a:rPr lang="en-US" dirty="0" smtClean="0"/>
              <a:t>Coulomb’s Law—Like charges repel.</a:t>
            </a:r>
          </a:p>
          <a:p>
            <a:r>
              <a:rPr lang="en-US" dirty="0" smtClean="0"/>
              <a:t>The “God Particle”—Higgs Boson (1964) Found in 2012.  The particle that gives mass to the universe, and holds every nucleus of every atom in the universe together.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R DARLING" pitchFamily="2" charset="0"/>
              </a:rPr>
              <a:t>HIGGS BOSON PARTICLE</a:t>
            </a:r>
            <a:endParaRPr lang="en-US" dirty="0">
              <a:solidFill>
                <a:srgbClr val="FF0000"/>
              </a:solidFill>
              <a:latin typeface="AR DARLING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7650" name="Picture 2" descr="https://home.cern/sites/home.web.cern.ch/files/styles/400/public/image/update-for_the_public/2015/09/atlas.jpg?itok=aet32xP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251858"/>
            <a:ext cx="7848600" cy="56061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uhaus 93" pitchFamily="82" charset="0"/>
              </a:rPr>
              <a:t>2. WHAT IS </a:t>
            </a:r>
            <a:r>
              <a:rPr lang="en-US" dirty="0" smtClean="0">
                <a:solidFill>
                  <a:srgbClr val="FF0000"/>
                </a:solidFill>
                <a:latin typeface="Bauhaus 93" pitchFamily="82" charset="0"/>
              </a:rPr>
              <a:t>HE</a:t>
            </a:r>
            <a:r>
              <a:rPr lang="en-US" dirty="0" smtClean="0">
                <a:latin typeface="Bauhaus 93" pitchFamily="82" charset="0"/>
              </a:rPr>
              <a:t>?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Son is…sustaining all things by his powerful word.”  Heb. 1:3 </a:t>
            </a:r>
          </a:p>
          <a:p>
            <a:r>
              <a:rPr lang="en-US" dirty="0" smtClean="0"/>
              <a:t>Consider </a:t>
            </a:r>
            <a:r>
              <a:rPr lang="en-US" dirty="0" err="1" smtClean="0"/>
              <a:t>Laminin</a:t>
            </a:r>
            <a:r>
              <a:rPr lang="en-US" dirty="0" smtClean="0"/>
              <a:t>—a cross-shaped protein that holds every living cell together.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err="1" smtClean="0">
                <a:solidFill>
                  <a:srgbClr val="FF0000"/>
                </a:solidFill>
                <a:latin typeface="Bernard MT Condensed" pitchFamily="18" charset="0"/>
              </a:rPr>
              <a:t>Laminin</a:t>
            </a:r>
            <a:endParaRPr lang="en-US" sz="6600" dirty="0">
              <a:solidFill>
                <a:srgbClr val="FF0000"/>
              </a:solidFill>
              <a:latin typeface="Bernard MT Condensed" pitchFamily="18" charset="0"/>
            </a:endParaRPr>
          </a:p>
        </p:txBody>
      </p:sp>
      <p:pic>
        <p:nvPicPr>
          <p:cNvPr id="1026" name="Picture 2" descr="Laminin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9975" y="2227262"/>
            <a:ext cx="2381250" cy="3686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uhaus 93" pitchFamily="82" charset="0"/>
              </a:rPr>
              <a:t>3. WHY IS </a:t>
            </a:r>
            <a:r>
              <a:rPr lang="en-US" dirty="0" smtClean="0">
                <a:solidFill>
                  <a:srgbClr val="FF0000"/>
                </a:solidFill>
                <a:latin typeface="Bauhaus 93" pitchFamily="82" charset="0"/>
              </a:rPr>
              <a:t>HE</a:t>
            </a:r>
            <a:r>
              <a:rPr lang="en-US" dirty="0" smtClean="0">
                <a:latin typeface="Bauhaus 93" pitchFamily="82" charset="0"/>
              </a:rPr>
              <a:t>?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is He what he is?</a:t>
            </a:r>
          </a:p>
          <a:p>
            <a:r>
              <a:rPr lang="en-US" dirty="0" smtClean="0"/>
              <a:t>“He is the head of the body…”</a:t>
            </a:r>
          </a:p>
          <a:p>
            <a:r>
              <a:rPr lang="en-US" dirty="0" smtClean="0"/>
              <a:t>“He is the beginning and the firstborn from among the dead…”</a:t>
            </a:r>
          </a:p>
          <a:p>
            <a:r>
              <a:rPr lang="en-US" dirty="0" smtClean="0"/>
              <a:t>“So that in everything he might have the supremacy.”</a:t>
            </a:r>
          </a:p>
          <a:p>
            <a:r>
              <a:rPr lang="en-US" dirty="0" smtClean="0"/>
              <a:t>“God was pleased to have all his fullness dwell in him.”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Jesus can live in you!</a:t>
            </a:r>
          </a:p>
          <a:p>
            <a:r>
              <a:rPr lang="en-US" dirty="0" smtClean="0"/>
              <a:t>“For of his fullness we have all received, and grace upon grace.”   John 1:16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auhaus 93" pitchFamily="82" charset="0"/>
              </a:rPr>
              <a:t>Christ is the </a:t>
            </a:r>
            <a:r>
              <a:rPr lang="en-US" dirty="0" smtClean="0">
                <a:solidFill>
                  <a:srgbClr val="FF0000"/>
                </a:solidFill>
                <a:latin typeface="Bauhaus 93" pitchFamily="82" charset="0"/>
              </a:rPr>
              <a:t>Scarlet</a:t>
            </a:r>
            <a:r>
              <a:rPr lang="en-US" dirty="0" smtClean="0">
                <a:latin typeface="Bauhaus 93" pitchFamily="82" charset="0"/>
              </a:rPr>
              <a:t> Thread </a:t>
            </a:r>
            <a:br>
              <a:rPr lang="en-US" dirty="0" smtClean="0">
                <a:latin typeface="Bauhaus 93" pitchFamily="82" charset="0"/>
              </a:rPr>
            </a:br>
            <a:r>
              <a:rPr lang="en-US" dirty="0" smtClean="0">
                <a:latin typeface="Bauhaus 93" pitchFamily="82" charset="0"/>
              </a:rPr>
              <a:t>of the Bible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Old Testament—Preparation</a:t>
            </a:r>
          </a:p>
          <a:p>
            <a:r>
              <a:rPr lang="en-US" dirty="0" smtClean="0"/>
              <a:t>Gospels—God became man </a:t>
            </a:r>
          </a:p>
          <a:p>
            <a:r>
              <a:rPr lang="en-US" dirty="0" smtClean="0"/>
              <a:t>Acts—The message spreads to all the Earth</a:t>
            </a:r>
          </a:p>
          <a:p>
            <a:r>
              <a:rPr lang="en-US" dirty="0" smtClean="0"/>
              <a:t>Epistles—Christ is explained, theology</a:t>
            </a:r>
          </a:p>
          <a:p>
            <a:r>
              <a:rPr lang="en-US" dirty="0" smtClean="0"/>
              <a:t>Revelation---Christ is on the throne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uhaus 93" pitchFamily="82" charset="0"/>
              </a:rPr>
              <a:t>Colossians—</a:t>
            </a:r>
            <a:r>
              <a:rPr lang="en-US" dirty="0" smtClean="0">
                <a:solidFill>
                  <a:srgbClr val="FF0000"/>
                </a:solidFill>
                <a:latin typeface="Bauhaus 93" pitchFamily="82" charset="0"/>
              </a:rPr>
              <a:t>Our Salvation</a:t>
            </a:r>
            <a:endParaRPr lang="en-US" dirty="0">
              <a:solidFill>
                <a:srgbClr val="FF0000"/>
              </a:solidFill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1.Hope secured</a:t>
            </a:r>
          </a:p>
          <a:p>
            <a:r>
              <a:rPr lang="en-US" dirty="0" smtClean="0"/>
              <a:t>2. Inheritance</a:t>
            </a:r>
          </a:p>
          <a:p>
            <a:r>
              <a:rPr lang="en-US" dirty="0" smtClean="0"/>
              <a:t>3.  Rescued</a:t>
            </a:r>
          </a:p>
          <a:p>
            <a:r>
              <a:rPr lang="en-US" dirty="0" smtClean="0"/>
              <a:t>4.  Brought into His Kingdom</a:t>
            </a:r>
          </a:p>
          <a:p>
            <a:r>
              <a:rPr lang="en-US" dirty="0" smtClean="0"/>
              <a:t>5.  Redeemed</a:t>
            </a:r>
          </a:p>
          <a:p>
            <a:r>
              <a:rPr lang="en-US" dirty="0" smtClean="0"/>
              <a:t>6.  Forgiven</a:t>
            </a:r>
          </a:p>
          <a:p>
            <a:r>
              <a:rPr lang="en-US" dirty="0" smtClean="0"/>
              <a:t>7.  Reconciled</a:t>
            </a:r>
          </a:p>
          <a:p>
            <a:r>
              <a:rPr lang="en-US" dirty="0" smtClean="0"/>
              <a:t>8.  Holy in His Sight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uhaus 93" pitchFamily="82" charset="0"/>
              </a:rPr>
              <a:t>Colossians--</a:t>
            </a:r>
            <a:r>
              <a:rPr lang="en-US" dirty="0" smtClean="0">
                <a:solidFill>
                  <a:srgbClr val="FF0000"/>
                </a:solidFill>
                <a:latin typeface="Bauhaus 93" pitchFamily="82" charset="0"/>
              </a:rPr>
              <a:t>Christ</a:t>
            </a:r>
            <a:endParaRPr lang="en-US" dirty="0">
              <a:solidFill>
                <a:srgbClr val="FF0000"/>
              </a:solidFill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Paul wants us to see the Glory that belongs to Jesus Christ alone.</a:t>
            </a:r>
          </a:p>
          <a:p>
            <a:r>
              <a:rPr lang="en-US" dirty="0" smtClean="0"/>
              <a:t>He answers 3 important Questions…</a:t>
            </a:r>
          </a:p>
          <a:p>
            <a:r>
              <a:rPr lang="en-US" dirty="0" smtClean="0"/>
              <a:t>1.  WHO IS HE?</a:t>
            </a:r>
          </a:p>
          <a:p>
            <a:r>
              <a:rPr lang="en-US" dirty="0" smtClean="0"/>
              <a:t>2.  WHAT IS HE?</a:t>
            </a:r>
          </a:p>
          <a:p>
            <a:r>
              <a:rPr lang="en-US" dirty="0" smtClean="0"/>
              <a:t>3.  WHY IS HE?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uhaus 93" pitchFamily="82" charset="0"/>
              </a:rPr>
              <a:t>1. WHO IS </a:t>
            </a:r>
            <a:r>
              <a:rPr lang="en-US" dirty="0" smtClean="0">
                <a:solidFill>
                  <a:srgbClr val="FF0000"/>
                </a:solidFill>
                <a:latin typeface="Bauhaus 93" pitchFamily="82" charset="0"/>
              </a:rPr>
              <a:t>HE</a:t>
            </a:r>
            <a:r>
              <a:rPr lang="en-US" dirty="0" smtClean="0">
                <a:latin typeface="Bauhaus 93" pitchFamily="82" charset="0"/>
              </a:rPr>
              <a:t>?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“He is the image of the invisible God, the firstborn over all creation.”  1:15</a:t>
            </a:r>
          </a:p>
          <a:p>
            <a:r>
              <a:rPr lang="en-US" dirty="0" smtClean="0"/>
              <a:t>1.  Visible image of the invisible God.</a:t>
            </a:r>
          </a:p>
          <a:p>
            <a:r>
              <a:rPr lang="en-US" dirty="0" smtClean="0"/>
              <a:t>God became man</a:t>
            </a:r>
          </a:p>
          <a:p>
            <a:r>
              <a:rPr lang="en-US" dirty="0" smtClean="0"/>
              <a:t>“The virgin will be with child and will give birth to a son, and they will call him Immanuel”—which means, “God with us.”   Matt. 1:23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Bauhaus 93" pitchFamily="82" charset="0"/>
              </a:rPr>
              <a:t>1</a:t>
            </a:r>
            <a:r>
              <a:rPr lang="en-US" dirty="0" smtClean="0">
                <a:latin typeface="Bauhaus 93" pitchFamily="82" charset="0"/>
              </a:rPr>
              <a:t>. WHO IS </a:t>
            </a:r>
            <a:r>
              <a:rPr lang="en-US" dirty="0" smtClean="0">
                <a:solidFill>
                  <a:srgbClr val="FF0000"/>
                </a:solidFill>
                <a:latin typeface="Bauhaus 93" pitchFamily="82" charset="0"/>
              </a:rPr>
              <a:t>HE</a:t>
            </a:r>
            <a:r>
              <a:rPr lang="en-US" dirty="0" smtClean="0">
                <a:latin typeface="Bauhaus 93" pitchFamily="82" charset="0"/>
              </a:rPr>
              <a:t>?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8:58  “Before Abraham was born, I am !”</a:t>
            </a:r>
          </a:p>
          <a:p>
            <a:r>
              <a:rPr lang="en-US" dirty="0" smtClean="0"/>
              <a:t>John 10:30  “I and the Father are one.”</a:t>
            </a:r>
          </a:p>
          <a:p>
            <a:r>
              <a:rPr lang="en-US" dirty="0" smtClean="0"/>
              <a:t>John 10:36  “…I said, “I am God’s Son.””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uhaus 93" pitchFamily="82" charset="0"/>
              </a:rPr>
              <a:t>1. WHO IS </a:t>
            </a:r>
            <a:r>
              <a:rPr lang="en-US" dirty="0" smtClean="0">
                <a:solidFill>
                  <a:srgbClr val="FF0000"/>
                </a:solidFill>
                <a:latin typeface="Bauhaus 93" pitchFamily="82" charset="0"/>
              </a:rPr>
              <a:t>HE</a:t>
            </a:r>
            <a:r>
              <a:rPr lang="en-US" dirty="0" smtClean="0">
                <a:latin typeface="Bauhaus 93" pitchFamily="82" charset="0"/>
              </a:rPr>
              <a:t>?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2.  “The firstborn over all creation.”  Col. 1:15b</a:t>
            </a:r>
          </a:p>
          <a:p>
            <a:r>
              <a:rPr lang="en-US" dirty="0" smtClean="0"/>
              <a:t>Vine’s Expository Dictionary—”the clause means both that He was the Firstborn before all creation and that He Himself produced creation.”</a:t>
            </a:r>
          </a:p>
          <a:p>
            <a:r>
              <a:rPr lang="en-US" dirty="0" smtClean="0"/>
              <a:t>The firstborn had rights and privileges, recall Jacob scheming to get it from Esau             (Gen. 25:33; Heb. 12:16).</a:t>
            </a:r>
          </a:p>
          <a:p>
            <a:r>
              <a:rPr lang="en-US" dirty="0" smtClean="0"/>
              <a:t>The Jehovah’s Witnesses try to say that this means Jesus was a created being.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uhaus 93" pitchFamily="82" charset="0"/>
              </a:rPr>
              <a:t>2.  WHAT IS </a:t>
            </a:r>
            <a:r>
              <a:rPr lang="en-US" dirty="0" smtClean="0">
                <a:solidFill>
                  <a:srgbClr val="FF0000"/>
                </a:solidFill>
                <a:latin typeface="Bauhaus 93" pitchFamily="82" charset="0"/>
              </a:rPr>
              <a:t>HE</a:t>
            </a:r>
            <a:r>
              <a:rPr lang="en-US" dirty="0" smtClean="0">
                <a:latin typeface="Bauhaus 93" pitchFamily="82" charset="0"/>
              </a:rPr>
              <a:t>?</a:t>
            </a:r>
            <a:endParaRPr lang="en-US" dirty="0"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CREATOR—He created all things.</a:t>
            </a:r>
          </a:p>
          <a:p>
            <a:r>
              <a:rPr lang="en-US" dirty="0" smtClean="0"/>
              <a:t>“For in 6 days </a:t>
            </a:r>
            <a:r>
              <a:rPr lang="en-US" dirty="0" smtClean="0">
                <a:solidFill>
                  <a:srgbClr val="FF0000"/>
                </a:solidFill>
              </a:rPr>
              <a:t>the LORD </a:t>
            </a:r>
            <a:r>
              <a:rPr lang="en-US" dirty="0" smtClean="0"/>
              <a:t>made the heavens and the earth, the sea, and all that is in them…”    Exodus 20:11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uhaus 93" pitchFamily="82" charset="0"/>
              </a:rPr>
              <a:t>2. WHAT IS HE? </a:t>
            </a:r>
            <a:r>
              <a:rPr lang="en-US" dirty="0" smtClean="0">
                <a:solidFill>
                  <a:srgbClr val="FF0000"/>
                </a:solidFill>
                <a:latin typeface="Bauhaus 93" pitchFamily="82" charset="0"/>
              </a:rPr>
              <a:t> CREATOR</a:t>
            </a:r>
            <a:endParaRPr lang="en-US" dirty="0">
              <a:solidFill>
                <a:srgbClr val="FF0000"/>
              </a:solidFill>
              <a:latin typeface="Bauhaus 93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“By faith we understand that the universe was formed at </a:t>
            </a:r>
            <a:r>
              <a:rPr lang="en-US" dirty="0" smtClean="0">
                <a:solidFill>
                  <a:srgbClr val="FF0000"/>
                </a:solidFill>
              </a:rPr>
              <a:t>God’s command</a:t>
            </a:r>
            <a:r>
              <a:rPr lang="en-US" dirty="0" smtClean="0"/>
              <a:t>, so that what is seen was not made out of what was visible.”  Hebrews 11:3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141</TotalTime>
  <Words>563</Words>
  <Application>Microsoft Office PowerPoint</Application>
  <PresentationFormat>On-screen Show (4:3)</PresentationFormat>
  <Paragraphs>61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Metro</vt:lpstr>
      <vt:lpstr>THE GLORY OF CHRIST</vt:lpstr>
      <vt:lpstr>Christ is the Scarlet Thread  of the Bible</vt:lpstr>
      <vt:lpstr>Colossians—Our Salvation</vt:lpstr>
      <vt:lpstr>Colossians--Christ</vt:lpstr>
      <vt:lpstr>1. WHO IS HE?</vt:lpstr>
      <vt:lpstr>1. WHO IS HE?</vt:lpstr>
      <vt:lpstr>1. WHO IS HE?</vt:lpstr>
      <vt:lpstr>2.  WHAT IS HE?</vt:lpstr>
      <vt:lpstr>2. WHAT IS HE?  CREATOR</vt:lpstr>
      <vt:lpstr>2. WHAT IS HE?</vt:lpstr>
      <vt:lpstr>HIGGS BOSON PARTICLE</vt:lpstr>
      <vt:lpstr>2. WHAT IS HE?</vt:lpstr>
      <vt:lpstr>Laminin</vt:lpstr>
      <vt:lpstr>3. WHY IS HE?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GLORY OF CHRIST</dc:title>
  <dc:creator>Steve</dc:creator>
  <cp:lastModifiedBy>steve hokuf</cp:lastModifiedBy>
  <cp:revision>17</cp:revision>
  <dcterms:created xsi:type="dcterms:W3CDTF">2016-09-08T15:16:46Z</dcterms:created>
  <dcterms:modified xsi:type="dcterms:W3CDTF">2016-09-10T16:48:27Z</dcterms:modified>
</cp:coreProperties>
</file>