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57" r:id="rId5"/>
    <p:sldId id="268" r:id="rId6"/>
    <p:sldId id="269" r:id="rId7"/>
    <p:sldId id="259" r:id="rId8"/>
    <p:sldId id="267" r:id="rId9"/>
    <p:sldId id="266" r:id="rId10"/>
    <p:sldId id="265" r:id="rId11"/>
    <p:sldId id="264" r:id="rId12"/>
    <p:sldId id="263" r:id="rId13"/>
    <p:sldId id="262" r:id="rId14"/>
    <p:sldId id="272" r:id="rId15"/>
    <p:sldId id="261" r:id="rId16"/>
    <p:sldId id="260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C1469CF-A43E-4EE6-939D-74B4F22AA422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3C005C-C181-4711-867B-62C12368A5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133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Engravers MT" pitchFamily="18" charset="0"/>
              </a:rPr>
              <a:t>Christ in you,</a:t>
            </a:r>
            <a:br>
              <a:rPr lang="en-US" sz="4800" dirty="0" smtClean="0">
                <a:solidFill>
                  <a:srgbClr val="FF0000"/>
                </a:solidFill>
                <a:latin typeface="Engravers MT" pitchFamily="18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Engravers MT" pitchFamily="18" charset="0"/>
              </a:rPr>
              <a:t> the hope of glory</a:t>
            </a:r>
            <a:endParaRPr lang="en-US" sz="4800" dirty="0">
              <a:solidFill>
                <a:srgbClr val="FF0000"/>
              </a:solidFill>
              <a:latin typeface="Engravers MT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COLOSSIANS 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4.  </a:t>
            </a:r>
            <a:r>
              <a:rPr lang="en-US" dirty="0" smtClean="0">
                <a:solidFill>
                  <a:srgbClr val="0070C0"/>
                </a:solidFill>
              </a:rPr>
              <a:t>Brought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into the kingdom </a:t>
            </a:r>
            <a:r>
              <a:rPr lang="en-US" dirty="0" smtClean="0"/>
              <a:t>of the Son.              (1:13)</a:t>
            </a:r>
          </a:p>
          <a:p>
            <a:r>
              <a:rPr lang="en-US" dirty="0" smtClean="0"/>
              <a:t>He changed, transferred our citizenship.</a:t>
            </a:r>
          </a:p>
          <a:p>
            <a:r>
              <a:rPr lang="en-US" dirty="0" smtClean="0"/>
              <a:t>Total removal from darkness to light.</a:t>
            </a:r>
          </a:p>
          <a:p>
            <a:r>
              <a:rPr lang="en-US" dirty="0" smtClean="0"/>
              <a:t>From Satan’s kingdom to His.  Not just some future kingdom but right now!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5.  </a:t>
            </a:r>
            <a:r>
              <a:rPr lang="en-US" dirty="0" smtClean="0">
                <a:solidFill>
                  <a:srgbClr val="0070C0"/>
                </a:solidFill>
              </a:rPr>
              <a:t>Redeemed</a:t>
            </a:r>
            <a:r>
              <a:rPr lang="en-US" dirty="0" smtClean="0"/>
              <a:t> –He bought our freedom.                (1:14)</a:t>
            </a:r>
          </a:p>
          <a:p>
            <a:r>
              <a:rPr lang="en-US" dirty="0" smtClean="0"/>
              <a:t>“To deliver by payment of a ransom”—similar to “emancipation” --3 key parts to this word.</a:t>
            </a:r>
          </a:p>
          <a:p>
            <a:r>
              <a:rPr lang="en-US" dirty="0" smtClean="0"/>
              <a:t>A.  He paid our sin debt.</a:t>
            </a:r>
          </a:p>
          <a:p>
            <a:r>
              <a:rPr lang="en-US" dirty="0" smtClean="0"/>
              <a:t>B.  He took us out of the slave market of sin.</a:t>
            </a:r>
          </a:p>
          <a:p>
            <a:r>
              <a:rPr lang="en-US" dirty="0" smtClean="0"/>
              <a:t>C.  He set us free.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6.  </a:t>
            </a:r>
            <a:r>
              <a:rPr lang="en-US" dirty="0" smtClean="0">
                <a:solidFill>
                  <a:srgbClr val="0070C0"/>
                </a:solidFill>
              </a:rPr>
              <a:t>Forgiveness</a:t>
            </a:r>
            <a:r>
              <a:rPr lang="en-US" dirty="0" smtClean="0"/>
              <a:t> of our sins.                                                 (1:14)</a:t>
            </a:r>
          </a:p>
          <a:p>
            <a:r>
              <a:rPr lang="en-US" dirty="0" smtClean="0"/>
              <a:t>Part of being redeemed is to be forgiven (Lit. to send away). </a:t>
            </a:r>
          </a:p>
          <a:p>
            <a:r>
              <a:rPr lang="en-US" dirty="0" smtClean="0"/>
              <a:t>“As far as the east is from the west, so far has He removed our transgressions from us.”  (Ps. 103:12)</a:t>
            </a:r>
          </a:p>
          <a:p>
            <a:endParaRPr lang="en-US" dirty="0" smtClean="0"/>
          </a:p>
          <a:p>
            <a:r>
              <a:rPr lang="en-US" dirty="0" smtClean="0"/>
              <a:t>The debt must be paid before we could be set free.</a:t>
            </a:r>
          </a:p>
          <a:p>
            <a:r>
              <a:rPr lang="en-US" dirty="0" smtClean="0"/>
              <a:t>Available to all, but only applied to those who believe in Christ.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7.  </a:t>
            </a:r>
            <a:r>
              <a:rPr lang="en-US" dirty="0" smtClean="0">
                <a:solidFill>
                  <a:srgbClr val="0070C0"/>
                </a:solidFill>
              </a:rPr>
              <a:t>Reconciled</a:t>
            </a:r>
            <a:r>
              <a:rPr lang="en-US" dirty="0" smtClean="0"/>
              <a:t> to God.                                                   (1:20-22) </a:t>
            </a:r>
          </a:p>
          <a:p>
            <a:r>
              <a:rPr lang="en-US" dirty="0" smtClean="0"/>
              <a:t>By making peace through his blood shed on the cross.</a:t>
            </a:r>
          </a:p>
          <a:p>
            <a:r>
              <a:rPr lang="en-US" dirty="0" smtClean="0"/>
              <a:t>Not just forgiven.</a:t>
            </a:r>
          </a:p>
          <a:p>
            <a:r>
              <a:rPr lang="en-US" dirty="0" smtClean="0"/>
              <a:t>Back into a right relationship.</a:t>
            </a:r>
          </a:p>
          <a:p>
            <a:r>
              <a:rPr lang="en-US" dirty="0" smtClean="0"/>
              <a:t>God didn’t change, he changed 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Reconciliation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“Therefore , if anyone is in Christ, he is a new creation; the old has gone, the new has come!  All this is from God, who reconciled us to himself through Christ and gave us the ministry of reconciliation: that God was reconciling the world to himself in Christ, not counting men’s sins against them.”  (2 Cor. 5:17-19)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8.  </a:t>
            </a:r>
            <a:r>
              <a:rPr lang="en-US" dirty="0" smtClean="0">
                <a:solidFill>
                  <a:srgbClr val="0070C0"/>
                </a:solidFill>
              </a:rPr>
              <a:t>Holy</a:t>
            </a:r>
            <a:r>
              <a:rPr lang="en-US" dirty="0" smtClean="0"/>
              <a:t> in His sight.                                                          (1:22)</a:t>
            </a:r>
          </a:p>
          <a:p>
            <a:r>
              <a:rPr lang="en-US" dirty="0" smtClean="0"/>
              <a:t>Without blemish</a:t>
            </a:r>
          </a:p>
          <a:p>
            <a:r>
              <a:rPr lang="en-US" dirty="0" smtClean="0"/>
              <a:t>Free from accusation</a:t>
            </a:r>
          </a:p>
          <a:p>
            <a:r>
              <a:rPr lang="en-US" dirty="0" smtClean="0"/>
              <a:t>Eventually, to be glorified in heaven someday.</a:t>
            </a:r>
          </a:p>
          <a:p>
            <a:r>
              <a:rPr lang="en-US" dirty="0" smtClean="0"/>
              <a:t>But, in God’s sight we already are!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Literally “to set apart to God.”</a:t>
            </a:r>
          </a:p>
          <a:p>
            <a:r>
              <a:rPr lang="en-US" dirty="0" smtClean="0"/>
              <a:t>“God made him who had no sin to be sin for us, so that in him we might become the righteousness of God.”   (2 Cor. 5:21)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House church in Asia Minor.</a:t>
            </a:r>
          </a:p>
          <a:p>
            <a:r>
              <a:rPr lang="en-US" dirty="0" smtClean="0"/>
              <a:t>Paul had been close on his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missionary journeys , but never actually there (2:1).</a:t>
            </a:r>
          </a:p>
          <a:p>
            <a:r>
              <a:rPr lang="en-US" dirty="0" smtClean="0"/>
              <a:t>Met in Philemon’s house.</a:t>
            </a:r>
          </a:p>
          <a:p>
            <a:r>
              <a:rPr lang="en-US" dirty="0" smtClean="0"/>
              <a:t>His slave </a:t>
            </a:r>
            <a:r>
              <a:rPr lang="en-US" dirty="0" err="1" smtClean="0"/>
              <a:t>Onesimus</a:t>
            </a:r>
            <a:r>
              <a:rPr lang="en-US" dirty="0" smtClean="0"/>
              <a:t> was now saved.</a:t>
            </a:r>
          </a:p>
          <a:p>
            <a:r>
              <a:rPr lang="en-US" dirty="0" smtClean="0"/>
              <a:t>Their pastor </a:t>
            </a:r>
            <a:r>
              <a:rPr lang="en-US" dirty="0" err="1" smtClean="0"/>
              <a:t>Epaphras</a:t>
            </a:r>
            <a:r>
              <a:rPr lang="en-US" dirty="0" smtClean="0"/>
              <a:t> was with Paul in jail in Rome (1:7; 4:12; Philemon 23).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“Brothers in Christ in </a:t>
            </a:r>
            <a:r>
              <a:rPr lang="en-US" dirty="0" err="1" smtClean="0"/>
              <a:t>Colosse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should he say to this church?</a:t>
            </a:r>
          </a:p>
          <a:p>
            <a:r>
              <a:rPr lang="en-US" dirty="0" smtClean="0"/>
              <a:t>I pray for you. (1:3-13)</a:t>
            </a:r>
          </a:p>
          <a:p>
            <a:r>
              <a:rPr lang="en-US" dirty="0" smtClean="0"/>
              <a:t>A strong statement of Christ.  (1:15-20)</a:t>
            </a:r>
          </a:p>
          <a:p>
            <a:r>
              <a:rPr lang="en-US" dirty="0" smtClean="0"/>
              <a:t>An explanation of salvation.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efore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 Alienated from God  (1:21)</a:t>
            </a:r>
          </a:p>
          <a:p>
            <a:r>
              <a:rPr lang="en-US" dirty="0" smtClean="0"/>
              <a:t>2.  Enemies  (1:21)</a:t>
            </a:r>
          </a:p>
          <a:p>
            <a:r>
              <a:rPr lang="en-US" dirty="0" smtClean="0"/>
              <a:t>3.  Evil  (1:21)</a:t>
            </a:r>
          </a:p>
          <a:p>
            <a:r>
              <a:rPr lang="en-US" dirty="0" smtClean="0"/>
              <a:t>4.  Sinful nature (2:13; 3:5-9)</a:t>
            </a:r>
          </a:p>
          <a:p>
            <a:r>
              <a:rPr lang="en-US" dirty="0" smtClean="0"/>
              <a:t>5.  Dead in sins  (2:13)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Mystery</a:t>
            </a:r>
            <a:r>
              <a:rPr lang="en-US" dirty="0" smtClean="0"/>
              <a:t> –</a:t>
            </a:r>
            <a:br>
              <a:rPr lang="en-US" dirty="0" smtClean="0"/>
            </a:br>
            <a:r>
              <a:rPr lang="en-US" dirty="0" smtClean="0"/>
              <a:t>Hidden for Ages (1:26,27)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Not that Gentiles would be saved.</a:t>
            </a:r>
          </a:p>
          <a:p>
            <a:r>
              <a:rPr lang="en-US" dirty="0" smtClean="0"/>
              <a:t>Not exclusive to a few.</a:t>
            </a:r>
          </a:p>
          <a:p>
            <a:r>
              <a:rPr lang="en-US" dirty="0" smtClean="0"/>
              <a:t>A mystery, but not hard to understand.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Mystery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Christ will </a:t>
            </a:r>
            <a:r>
              <a:rPr lang="en-US" dirty="0" smtClean="0">
                <a:solidFill>
                  <a:srgbClr val="0070C0"/>
                </a:solidFill>
              </a:rPr>
              <a:t>live in the hearts of all </a:t>
            </a:r>
            <a:r>
              <a:rPr lang="en-US" dirty="0" smtClean="0"/>
              <a:t>who believe in Him!!!!!!!!</a:t>
            </a:r>
          </a:p>
          <a:p>
            <a:r>
              <a:rPr lang="en-US" dirty="0" smtClean="0"/>
              <a:t>Ephesians 3:6—Jews and Gentiles in </a:t>
            </a:r>
            <a:r>
              <a:rPr lang="en-US" dirty="0" smtClean="0">
                <a:solidFill>
                  <a:srgbClr val="0070C0"/>
                </a:solidFill>
              </a:rPr>
              <a:t>one body</a:t>
            </a:r>
            <a:r>
              <a:rPr lang="en-US" dirty="0" smtClean="0"/>
              <a:t>, the church.  Both become </a:t>
            </a:r>
            <a:r>
              <a:rPr lang="en-US" dirty="0" smtClean="0">
                <a:solidFill>
                  <a:srgbClr val="0070C0"/>
                </a:solidFill>
              </a:rPr>
              <a:t>equal</a:t>
            </a:r>
            <a:r>
              <a:rPr lang="en-US" dirty="0" smtClean="0"/>
              <a:t> in Christ.</a:t>
            </a:r>
          </a:p>
          <a:p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8 Blessings </a:t>
            </a:r>
            <a:r>
              <a:rPr lang="en-US" dirty="0" smtClean="0"/>
              <a:t>of our salvation that Paul wants us to know about.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1.  </a:t>
            </a:r>
            <a:r>
              <a:rPr lang="en-US" dirty="0" smtClean="0">
                <a:solidFill>
                  <a:srgbClr val="0070C0"/>
                </a:solidFill>
              </a:rPr>
              <a:t>Hope</a:t>
            </a:r>
            <a:r>
              <a:rPr lang="en-US" dirty="0" smtClean="0"/>
              <a:t> stored in heaven.                                          (1:5)</a:t>
            </a:r>
          </a:p>
          <a:p>
            <a:r>
              <a:rPr lang="en-US" dirty="0" smtClean="0"/>
              <a:t>Faith and Love spring from this hope.</a:t>
            </a:r>
          </a:p>
          <a:p>
            <a:r>
              <a:rPr lang="en-US" dirty="0" smtClean="0"/>
              <a:t>“For in this hope we were saved. But hope that is seen is no hope at all.  Who hopes for what he already has?”  Romans 8:24</a:t>
            </a:r>
          </a:p>
          <a:p>
            <a:r>
              <a:rPr lang="en-US" dirty="0" smtClean="0"/>
              <a:t>“He is no fool who gives what he cannot keep to gain what he cannot lose.”   Jim Elliot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0070C0"/>
                </a:solidFill>
              </a:rPr>
              <a:t>Inheritance</a:t>
            </a:r>
            <a:r>
              <a:rPr lang="en-US" dirty="0" smtClean="0"/>
              <a:t> in the kingdom of light.                  (1:12)</a:t>
            </a:r>
          </a:p>
          <a:p>
            <a:r>
              <a:rPr lang="en-US" dirty="0" smtClean="0"/>
              <a:t>A billionaire may divide his wealth among his heirs…</a:t>
            </a:r>
          </a:p>
          <a:p>
            <a:r>
              <a:rPr lang="en-US" dirty="0" smtClean="0"/>
              <a:t>We have the true riches…</a:t>
            </a:r>
          </a:p>
          <a:p>
            <a:r>
              <a:rPr lang="en-US" dirty="0" smtClean="0"/>
              <a:t>Eternal life.  (Matt. 19:29)</a:t>
            </a:r>
          </a:p>
          <a:p>
            <a:r>
              <a:rPr lang="en-US" dirty="0" smtClean="0"/>
              <a:t>Inherit the Earth.  (Matt. 5:5)</a:t>
            </a:r>
          </a:p>
          <a:p>
            <a:r>
              <a:rPr lang="en-US" dirty="0" smtClean="0"/>
              <a:t>All the promises of God.  (Hebrews 6:12)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0000"/>
                </a:solidFill>
              </a:rPr>
              <a:t>FAITH IN CHRIST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3.  </a:t>
            </a:r>
            <a:r>
              <a:rPr lang="en-US" dirty="0" smtClean="0">
                <a:solidFill>
                  <a:srgbClr val="0070C0"/>
                </a:solidFill>
              </a:rPr>
              <a:t>Rescued</a:t>
            </a:r>
            <a:r>
              <a:rPr lang="en-US" dirty="0" smtClean="0"/>
              <a:t> from the dominion of darkness.         (1:13)</a:t>
            </a:r>
          </a:p>
          <a:p>
            <a:r>
              <a:rPr lang="en-US" dirty="0" smtClean="0"/>
              <a:t>Each one of us, without exception, the moment we believed.</a:t>
            </a:r>
          </a:p>
          <a:p>
            <a:r>
              <a:rPr lang="en-US" dirty="0" smtClean="0"/>
              <a:t>Jesus comes in and the darkness flies.</a:t>
            </a:r>
          </a:p>
          <a:p>
            <a:r>
              <a:rPr lang="en-US" dirty="0" smtClean="0"/>
              <a:t>“Greater is He who is in you than he who is in the world”  (1 John 4:4).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1801</TotalTime>
  <Words>789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Christ in you,  the hope of glory</vt:lpstr>
      <vt:lpstr>Colosse</vt:lpstr>
      <vt:lpstr>To the “Brothers in Christ in Colosse”</vt:lpstr>
      <vt:lpstr>Before Christ</vt:lpstr>
      <vt:lpstr>The Mystery – Hidden for Ages (1:26,27)</vt:lpstr>
      <vt:lpstr>The Mystery</vt:lpstr>
      <vt:lpstr>After FAITH IN CHRIST</vt:lpstr>
      <vt:lpstr>After FAITH IN CHRIST</vt:lpstr>
      <vt:lpstr>After FAITH IN CHRIST</vt:lpstr>
      <vt:lpstr>After FAITH IN CHRIST</vt:lpstr>
      <vt:lpstr>After FAITH IN CHRIST</vt:lpstr>
      <vt:lpstr>After FAITH IN CHRIST</vt:lpstr>
      <vt:lpstr>After FAITH IN CHRIST</vt:lpstr>
      <vt:lpstr>Reconciliation</vt:lpstr>
      <vt:lpstr>After FAITH IN CHRIST</vt:lpstr>
      <vt:lpstr>Holy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 in you,  the hope of glory</dc:title>
  <dc:creator>Steve</dc:creator>
  <cp:lastModifiedBy>Steve</cp:lastModifiedBy>
  <cp:revision>43</cp:revision>
  <dcterms:created xsi:type="dcterms:W3CDTF">2016-08-30T14:45:25Z</dcterms:created>
  <dcterms:modified xsi:type="dcterms:W3CDTF">2016-09-01T17:38:32Z</dcterms:modified>
</cp:coreProperties>
</file>