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8" r:id="rId5"/>
    <p:sldId id="287" r:id="rId6"/>
    <p:sldId id="286" r:id="rId7"/>
    <p:sldId id="285" r:id="rId8"/>
    <p:sldId id="284" r:id="rId9"/>
    <p:sldId id="283" r:id="rId10"/>
    <p:sldId id="282" r:id="rId11"/>
    <p:sldId id="281" r:id="rId12"/>
    <p:sldId id="280" r:id="rId13"/>
    <p:sldId id="279" r:id="rId14"/>
    <p:sldId id="278" r:id="rId15"/>
    <p:sldId id="297" r:id="rId16"/>
    <p:sldId id="299" r:id="rId17"/>
    <p:sldId id="298" r:id="rId18"/>
    <p:sldId id="300" r:id="rId19"/>
    <p:sldId id="301" r:id="rId20"/>
    <p:sldId id="302" r:id="rId21"/>
    <p:sldId id="277" r:id="rId22"/>
    <p:sldId id="276" r:id="rId23"/>
    <p:sldId id="275" r:id="rId24"/>
    <p:sldId id="274" r:id="rId25"/>
    <p:sldId id="273" r:id="rId26"/>
    <p:sldId id="272" r:id="rId27"/>
    <p:sldId id="271" r:id="rId28"/>
    <p:sldId id="296" r:id="rId29"/>
    <p:sldId id="295" r:id="rId30"/>
    <p:sldId id="294" r:id="rId31"/>
    <p:sldId id="293" r:id="rId32"/>
    <p:sldId id="292" r:id="rId33"/>
    <p:sldId id="291" r:id="rId34"/>
    <p:sldId id="290" r:id="rId35"/>
    <p:sldId id="289" r:id="rId36"/>
    <p:sldId id="27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42166E5-9CDE-494A-937C-91C9A4DE4BEC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222870-8B86-4D9D-8262-E67B73F9AE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Psalm 118:22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“The stone the builders rejected has become the capstone.”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2"/>
                </a:solidFill>
                <a:latin typeface="Castellar" pitchFamily="18" charset="0"/>
              </a:rPr>
              <a:t>CHRIST IN THE PSALMS</a:t>
            </a:r>
            <a:endParaRPr lang="en-US" i="1" dirty="0">
              <a:solidFill>
                <a:schemeClr val="tx2"/>
              </a:solidFill>
              <a:latin typeface="Castella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22:22  I will declare your name to my brothers.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Heb. 2:11-12  So Jesus is not ashamed to call them brothers. He says, “I will declare your name to my brothers…”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22:31  “They shall come and shall declare His righteousness to a people yet to be born, that it is finished.”</a:t>
            </a:r>
          </a:p>
          <a:p>
            <a:r>
              <a:rPr lang="en-US" dirty="0" smtClean="0"/>
              <a:t>(Amplified Bible)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John 19:30  It is finished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31:5  Into your hands I commit my spirit.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Luke 23:46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34:20  He protects all his bones, not one of them will be broken.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John 19:36 These things happened so that the scripture would be fulfilled: “Not one of his bones will be broken.”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34:19  …My enemies without a cause, let not those who hate me without reason maliciously wink the eye.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John 15:25  This is to fulfill what is written in their Law: “They hated me without reason.”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Passion of the Christ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know the Bible is True?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“All Scripture is God-breathed and is useful for teaching, rebuking, correcting and training in righteousness, so that the man of God may be thoroughly equipped for every good work.”                 2 Tim. 3:16,17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know the Bible is God’s Word?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“How can we know when a message has not been spoken by the LORD?”</a:t>
            </a:r>
          </a:p>
          <a:p>
            <a:r>
              <a:rPr lang="en-US" dirty="0" smtClean="0"/>
              <a:t>“If what a prophet proclaims in the name of the LORD does not take place or come true, that is a message the LORD has not spoken.”   Deut. 18:21,22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Prophecy is God’s “proof”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number of protons in the universe is called the </a:t>
            </a:r>
            <a:r>
              <a:rPr lang="en-US" dirty="0" err="1" smtClean="0"/>
              <a:t>Eddington</a:t>
            </a:r>
            <a:r>
              <a:rPr lang="en-US" dirty="0" smtClean="0"/>
              <a:t> number.  Roughly 10 to the 86</a:t>
            </a:r>
            <a:r>
              <a:rPr lang="en-US" baseline="30000" dirty="0" smtClean="0"/>
              <a:t>th</a:t>
            </a:r>
            <a:r>
              <a:rPr lang="en-US" dirty="0" smtClean="0"/>
              <a:t> power,  1 with 86 zeroes!!!!!</a:t>
            </a:r>
          </a:p>
          <a:p>
            <a:r>
              <a:rPr lang="en-US" dirty="0" smtClean="0"/>
              <a:t>300 prophecies with just a 1 in 10 chance of coming to pass is 1 with 300 Zeroes!!!!!!!!!!!!!!!!!!!!!!!!!!!!!!!!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“For God so loved the world that he gave his one and only Son, that whoever </a:t>
            </a:r>
            <a:r>
              <a:rPr lang="en-US" dirty="0" smtClean="0">
                <a:solidFill>
                  <a:srgbClr val="FF0000"/>
                </a:solidFill>
              </a:rPr>
              <a:t>believes in him  </a:t>
            </a:r>
            <a:r>
              <a:rPr lang="en-US" dirty="0" smtClean="0"/>
              <a:t>shall not perish but have eternal life.”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Psalms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New Testament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2:7   The Messiah will be God’s Son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Heb. 1:5, 6  “You are my Son; today I have become your Father.”</a:t>
            </a:r>
          </a:p>
          <a:p>
            <a:r>
              <a:rPr lang="en-US" dirty="0" smtClean="0"/>
              <a:t>Acts 13:33  “What God has promised our fathers he has fulfilled for us, their children, by raising up Jesus.  As it is written in the 2</a:t>
            </a:r>
            <a:r>
              <a:rPr lang="en-US" baseline="30000" dirty="0" smtClean="0"/>
              <a:t>nd</a:t>
            </a:r>
            <a:r>
              <a:rPr lang="en-US" dirty="0" smtClean="0"/>
              <a:t> Psalm: …”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38:11  My friends and companions avoid me because of my wounds…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Luke 24:49  But all those who knew him, … stood at a distance…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40:6-8  He came to do God’s will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Heb. 10:5-7  It is written about me in the scroll—I have come to do your will, O God.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41:9  My close friend, whom I trusted, he who shared my bread, has lifted up his heel against me.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John 13:18 This is to fulfill the scripture: “He who shares my bread has lifted up his heel against me.”</a:t>
            </a:r>
          </a:p>
          <a:p>
            <a:r>
              <a:rPr lang="en-US" dirty="0" smtClean="0"/>
              <a:t>Luke 22:48 Jesus asked, “Judas, are you betraying the Son of Man with a kiss?”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45:6,7  Your throne, O God, will last for ever and ever.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Heb. 1:8,9 But about the Son he says,  “Your throne, O God, will last for ever and ever…”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68:18  When you ascended on high, you led captives in your train; you received gifts from men.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Eph. 4:8  This is why it says: “When he ascended on high, he led captives in his train and gave gifts to men.”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69:9  Zeal for your house consumes me.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John 2:13-17  It is written: “Zeal for your house will consume me.”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69:21 They gave me vinegar for my thirst.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Matt. 27:48  They offered him wine vinegar on a stick on the cross.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72:11, 17, 19  All kings will bow down to him, and all nations will serve him.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Rev. 11:15 The kingdom of the world has become the kingdom of our Lord and of his Christ…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89:3-4, 35-36  David’s line will continue forever and his throne endure through all generations. Selah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Luke 1:31-33 The Lord God will give him the throne of his father David, and he will reign over the house of Jacob forever, his kingdom will never end.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8:18  The Son of Man is to be crowned with glory and honor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Heb. 2:9  But we see Jesus, who was made a little lower than the angels, now crowned with glory and honor…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96:13, 14  He comes to judge the earth in righteousness and truth.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Matt. 25:32ff   All the nations will be gathered before him.</a:t>
            </a:r>
          </a:p>
          <a:p>
            <a:r>
              <a:rPr lang="en-US" dirty="0" smtClean="0"/>
              <a:t>Rev. 20:11ff  A great white throne and him who sat on it…the dead were judged…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102:16  The LORD will rebuild Zion, and appear in his glory.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Rev. 21:1ff  The new Jerusalem, coming down out of heaven from God…God himself will live with them…I am the Alpha and the Omega…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110:1  The LORD says to my Lord; Sit at my right hand until I make your enemies a footstool for you feet.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Matt. 22:44  David speaking by the Spirit says, The Lord said to my Lord: Sit at my right hand until I put your enemies under your feet.</a:t>
            </a:r>
          </a:p>
          <a:p>
            <a:r>
              <a:rPr lang="en-US" dirty="0" smtClean="0"/>
              <a:t>1 Cor. 15:25 He must reign until he has put all his enemies under his feet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110:4  You are a priest forever, in the order of Melchizedek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Heb. 6:20  He has become a high priest forever in the order of Melchizedek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118:22  The stone the builders rejected has become the capstone.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1 Peter 2:7  The stone the builders rejected has become the capstone.</a:t>
            </a:r>
          </a:p>
          <a:p>
            <a:r>
              <a:rPr lang="en-US" dirty="0" smtClean="0"/>
              <a:t>Matt. 21:42  Jesus  said, “Have you never read in the Scriptures:  The stone….”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132:11-18  I will make a horn grow for David and set up a lamp for my anointed one.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Luke 1:68ff  Praise be to the Lord …He has raised up a horn of salvation for us in the house of his servant David as he said through his holy prophets of long ago…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145:13  Your kingdom is an everlasting kingdom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 Peter 1:11  The eternal kingdom of our Lord and Savior Jesus Christ.</a:t>
            </a:r>
          </a:p>
          <a:p>
            <a:r>
              <a:rPr lang="en-US" dirty="0" smtClean="0"/>
              <a:t>Rev. 22  He shall reign forever and ever…  I am coming soon…  I am the root and the Offspring of David…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16:8-10  He will rise from the dead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Luke 24:5-7   He is not here ; he has risen!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22:1  My God, my God, why have you forsaken me?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Matt. 27:46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22:7  All who see me mock me; they hurl insults, shaking their heads.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Matt. 27:39 Those who passed by hurled insults at him, shaking their heads…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22:14-16  They have pierced my hands and my feet.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John 20:27  Put your finger here; see my hands.  Reach out your hand and put it into my side.  Stop doubting and believe.</a:t>
            </a:r>
          </a:p>
          <a:p>
            <a:r>
              <a:rPr lang="en-US" dirty="0" smtClean="0"/>
              <a:t>John 19:37  They will look on the one they have pierced.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22:15  My strength is dried up like a potsherd, and my tongue sticks to the roof of my mouth.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John 19:28 I thirst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 IN PSALMS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 TESTAMENT FULFILLMENT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22:18 They divide my garments among them, and cast lots for my clothing.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John 19:23-24  This happened that the scripture might be fulfilled 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Viner Hand ITC" pitchFamily="66" charset="0"/>
              </a:rPr>
              <a:t>CHRIST IN THE PSALMS</a:t>
            </a:r>
            <a:endParaRPr lang="en-US" dirty="0">
              <a:solidFill>
                <a:schemeClr val="accent2"/>
              </a:solidFill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1844</TotalTime>
  <Words>1582</Words>
  <Application>Microsoft Office PowerPoint</Application>
  <PresentationFormat>On-screen Show (4:3)</PresentationFormat>
  <Paragraphs>167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Civic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The Passion of the Christ</vt:lpstr>
      <vt:lpstr>How do you know the Bible is True?</vt:lpstr>
      <vt:lpstr>How do we know the Bible is God’s Word?</vt:lpstr>
      <vt:lpstr>Prophecy is God’s “proof”</vt:lpstr>
      <vt:lpstr>John 3:16</vt:lpstr>
      <vt:lpstr>Slide 20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  <vt:lpstr>CHRIST IN THE PSALMS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 IN THE PSALMS</dc:title>
  <dc:creator>Steve</dc:creator>
  <cp:lastModifiedBy>Steve</cp:lastModifiedBy>
  <cp:revision>30</cp:revision>
  <dcterms:created xsi:type="dcterms:W3CDTF">2016-08-16T14:29:59Z</dcterms:created>
  <dcterms:modified xsi:type="dcterms:W3CDTF">2016-08-18T16:44:50Z</dcterms:modified>
</cp:coreProperties>
</file>