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3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993A2CD-6157-4F0F-ABB7-074FA099CF94}" type="datetimeFigureOut">
              <a:rPr lang="en-US" smtClean="0"/>
              <a:t>6/15/2016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587C7E0-5758-4A6F-A2E9-B7572B0A49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GOD?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PSALM 73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6.  It shows God’s patience.</a:t>
            </a:r>
          </a:p>
          <a:p>
            <a:r>
              <a:rPr lang="en-US" dirty="0"/>
              <a:t> </a:t>
            </a:r>
            <a:r>
              <a:rPr lang="en-US" dirty="0" smtClean="0"/>
              <a:t>“He causes his sun to rise on the evil and the good…”   Matthew 5:45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7.  Motivates me to warn them.</a:t>
            </a:r>
          </a:p>
          <a:p>
            <a:r>
              <a:rPr lang="en-US" dirty="0" smtClean="0"/>
              <a:t>“Son of man , I have made you a watchman for the house of Israel; so hear the word I speak and give them warning from me.”   Ezekiel 3:17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8.  It motivates me to pray for those in authority.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9.  It helps me learn God’s principles of finance.</a:t>
            </a:r>
          </a:p>
          <a:p>
            <a:r>
              <a:rPr lang="en-US" dirty="0"/>
              <a:t> </a:t>
            </a:r>
            <a:r>
              <a:rPr lang="en-US" dirty="0" smtClean="0"/>
              <a:t>“The people of this world are more shrewd in dealing with their own kind than are the people of the light.”   Luke 16:8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10.  It encourages me to have eternal riches.</a:t>
            </a:r>
          </a:p>
          <a:p>
            <a:r>
              <a:rPr lang="en-US" dirty="0" smtClean="0"/>
              <a:t>Psalm 73:23-28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PSALM 73:3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 envied the arrogant when I saw the prosperity of  the wicked.”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the wicked prosper?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psalmist gives us his picture of the wicked.  Psalm 73:4-9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of the psalmist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Psalm 73:10-14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Dilemma of a Doubter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Psalm 73:15-16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“Till I entered the sanctuary of God; then I understood their final destiny.”   Ps. 73:17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 Reasons God Allows</a:t>
            </a:r>
            <a:br>
              <a:rPr lang="en-US" dirty="0" smtClean="0"/>
            </a:br>
            <a:r>
              <a:rPr lang="en-US" dirty="0" smtClean="0"/>
              <a:t> the wicked to prosper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It helps me to define true riches.  Ps. 73:17</a:t>
            </a:r>
          </a:p>
          <a:p>
            <a:r>
              <a:rPr lang="en-US" dirty="0" smtClean="0"/>
              <a:t>2.  It reveals the trouble of the wicked.  18a</a:t>
            </a:r>
          </a:p>
          <a:p>
            <a:r>
              <a:rPr lang="en-US" dirty="0" smtClean="0"/>
              <a:t>3.  It  exposes the dangers of riches.  18b-20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 It emphasizes the blessings of God.  </a:t>
            </a:r>
          </a:p>
          <a:p>
            <a:r>
              <a:rPr lang="en-US" dirty="0" smtClean="0"/>
              <a:t>“The blessing of the LORD brings wealth, and he adds no trouble to it.”   Proverbs 10:22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5.  It teaches me to learn contentment.</a:t>
            </a:r>
          </a:p>
          <a:p>
            <a:r>
              <a:rPr lang="en-US" dirty="0" smtClean="0"/>
              <a:t>“But godliness with contentment is great gain.”   1 Timothy 6:6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ustom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C00000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</TotalTime>
  <Words>299</Words>
  <Application>Microsoft Office PowerPoint</Application>
  <PresentationFormat>On-screen Show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Aspect</vt:lpstr>
      <vt:lpstr>WHY GOD?</vt:lpstr>
      <vt:lpstr>PSALM 73:3</vt:lpstr>
      <vt:lpstr>Why do the wicked prosper?</vt:lpstr>
      <vt:lpstr>Reflection of the psalmist</vt:lpstr>
      <vt:lpstr>The Dilemma of a Doubter</vt:lpstr>
      <vt:lpstr>The Answer</vt:lpstr>
      <vt:lpstr>10 Reasons God Allows  the wicked to prosper</vt:lpstr>
      <vt:lpstr>10 Reasons</vt:lpstr>
      <vt:lpstr>10 Reasons</vt:lpstr>
      <vt:lpstr>10 Reasons</vt:lpstr>
      <vt:lpstr>10 Reasons</vt:lpstr>
      <vt:lpstr>10 Reasons</vt:lpstr>
      <vt:lpstr>10 Reasons</vt:lpstr>
      <vt:lpstr>10 Reasons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GOD?</dc:title>
  <dc:creator>Steve</dc:creator>
  <cp:lastModifiedBy>Steve</cp:lastModifiedBy>
  <cp:revision>3</cp:revision>
  <dcterms:created xsi:type="dcterms:W3CDTF">2016-06-15T18:20:32Z</dcterms:created>
  <dcterms:modified xsi:type="dcterms:W3CDTF">2016-06-15T18:49:25Z</dcterms:modified>
</cp:coreProperties>
</file>