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70" r:id="rId4"/>
    <p:sldId id="258" r:id="rId5"/>
    <p:sldId id="262" r:id="rId6"/>
    <p:sldId id="263" r:id="rId7"/>
    <p:sldId id="264" r:id="rId8"/>
    <p:sldId id="265" r:id="rId9"/>
    <p:sldId id="272" r:id="rId10"/>
    <p:sldId id="259" r:id="rId11"/>
    <p:sldId id="266" r:id="rId12"/>
    <p:sldId id="268" r:id="rId13"/>
    <p:sldId id="260" r:id="rId14"/>
    <p:sldId id="269" r:id="rId15"/>
    <p:sldId id="267" r:id="rId16"/>
    <p:sldId id="261"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31" autoAdjust="0"/>
    <p:restoredTop sz="94660"/>
  </p:normalViewPr>
  <p:slideViewPr>
    <p:cSldViewPr>
      <p:cViewPr varScale="1">
        <p:scale>
          <a:sx n="66" d="100"/>
          <a:sy n="66" d="100"/>
        </p:scale>
        <p:origin x="-960"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7862E95-5548-4D8E-8695-DB49790FA668}" type="datetimeFigureOut">
              <a:rPr lang="en-US" smtClean="0"/>
              <a:pPr/>
              <a:t>7/21/2016</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F1EED63-77FB-4C2E-84DB-A2ACC7B85BE7}"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862E95-5548-4D8E-8695-DB49790FA668}" type="datetimeFigureOut">
              <a:rPr lang="en-US" smtClean="0"/>
              <a:pPr/>
              <a:t>7/21/2016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1EED63-77FB-4C2E-84DB-A2ACC7B85BE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3F1EED63-77FB-4C2E-84DB-A2ACC7B85BE7}"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862E95-5548-4D8E-8695-DB49790FA668}" type="datetimeFigureOut">
              <a:rPr lang="en-US" smtClean="0"/>
              <a:pPr/>
              <a:t>7/21/2016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7862E95-5548-4D8E-8695-DB49790FA668}" type="datetimeFigureOut">
              <a:rPr lang="en-US" smtClean="0"/>
              <a:pPr/>
              <a:t>7/21/2016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3F1EED63-77FB-4C2E-84DB-A2ACC7B85BE7}"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7862E95-5548-4D8E-8695-DB49790FA668}" type="datetimeFigureOut">
              <a:rPr lang="en-US" smtClean="0"/>
              <a:pPr/>
              <a:t>7/21/2016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F1EED63-77FB-4C2E-84DB-A2ACC7B85BE7}"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07862E95-5548-4D8E-8695-DB49790FA668}" type="datetimeFigureOut">
              <a:rPr lang="en-US" smtClean="0"/>
              <a:pPr/>
              <a:t>7/21/2016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1EED63-77FB-4C2E-84DB-A2ACC7B85BE7}"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7862E95-5548-4D8E-8695-DB49790FA668}" type="datetimeFigureOut">
              <a:rPr lang="en-US" smtClean="0"/>
              <a:pPr/>
              <a:t>7/21/2016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3F1EED63-77FB-4C2E-84DB-A2ACC7B85BE7}"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7862E95-5548-4D8E-8695-DB49790FA668}" type="datetimeFigureOut">
              <a:rPr lang="en-US" smtClean="0"/>
              <a:pPr/>
              <a:t>7/21/2016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3F1EED63-77FB-4C2E-84DB-A2ACC7B85B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7862E95-5548-4D8E-8695-DB49790FA668}" type="datetimeFigureOut">
              <a:rPr lang="en-US" smtClean="0"/>
              <a:pPr/>
              <a:t>7/21/2016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F1EED63-77FB-4C2E-84DB-A2ACC7B85B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F1EED63-77FB-4C2E-84DB-A2ACC7B85BE7}"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7862E95-5548-4D8E-8695-DB49790FA668}" type="datetimeFigureOut">
              <a:rPr lang="en-US" smtClean="0"/>
              <a:pPr/>
              <a:t>7/21/2016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3F1EED63-77FB-4C2E-84DB-A2ACC7B85BE7}"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7862E95-5548-4D8E-8695-DB49790FA668}" type="datetimeFigureOut">
              <a:rPr lang="en-US" smtClean="0"/>
              <a:pPr/>
              <a:t>7/21/2016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7862E95-5548-4D8E-8695-DB49790FA668}" type="datetimeFigureOut">
              <a:rPr lang="en-US" smtClean="0"/>
              <a:pPr/>
              <a:t>7/21/2016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F1EED63-77FB-4C2E-84DB-A2ACC7B85BE7}"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solidFill>
                  <a:schemeClr val="tx1"/>
                </a:solidFill>
              </a:rPr>
              <a:t>PSALM 126:6</a:t>
            </a:r>
            <a:endParaRPr lang="en-US" dirty="0">
              <a:solidFill>
                <a:schemeClr val="tx1"/>
              </a:solidFill>
            </a:endParaRPr>
          </a:p>
        </p:txBody>
      </p:sp>
      <p:sp>
        <p:nvSpPr>
          <p:cNvPr id="2" name="Title 1"/>
          <p:cNvSpPr>
            <a:spLocks noGrp="1"/>
          </p:cNvSpPr>
          <p:nvPr>
            <p:ph type="ctrTitle"/>
          </p:nvPr>
        </p:nvSpPr>
        <p:spPr/>
        <p:txBody>
          <a:bodyPr/>
          <a:lstStyle/>
          <a:p>
            <a:r>
              <a:rPr lang="en-US" dirty="0" smtClean="0">
                <a:solidFill>
                  <a:srgbClr val="FF0000"/>
                </a:solidFill>
              </a:rPr>
              <a:t>GOING, WEEPING,</a:t>
            </a:r>
            <a:br>
              <a:rPr lang="en-US" dirty="0" smtClean="0">
                <a:solidFill>
                  <a:srgbClr val="FF0000"/>
                </a:solidFill>
              </a:rPr>
            </a:br>
            <a:r>
              <a:rPr lang="en-US" dirty="0" smtClean="0">
                <a:solidFill>
                  <a:srgbClr val="FF0000"/>
                </a:solidFill>
              </a:rPr>
              <a:t> SOWING, REAPING</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 “HE WHO GOES OUT</a:t>
            </a:r>
            <a:r>
              <a:rPr lang="en-US" dirty="0" smtClean="0">
                <a:solidFill>
                  <a:srgbClr val="C00000"/>
                </a:solidFill>
              </a:rPr>
              <a:t> WEEPING</a:t>
            </a:r>
            <a:r>
              <a:rPr lang="en-US" dirty="0" smtClean="0"/>
              <a:t>…”</a:t>
            </a:r>
            <a:endParaRPr lang="en-US" dirty="0"/>
          </a:p>
        </p:txBody>
      </p:sp>
      <p:sp>
        <p:nvSpPr>
          <p:cNvPr id="3" name="Content Placeholder 2"/>
          <p:cNvSpPr>
            <a:spLocks noGrp="1"/>
          </p:cNvSpPr>
          <p:nvPr>
            <p:ph sz="quarter" idx="1"/>
          </p:nvPr>
        </p:nvSpPr>
        <p:spPr/>
        <p:txBody>
          <a:bodyPr/>
          <a:lstStyle/>
          <a:p>
            <a:pPr>
              <a:buNone/>
            </a:pPr>
            <a:r>
              <a:rPr lang="en-US" dirty="0" smtClean="0"/>
              <a:t>                         Plant a seed and weep a tear.</a:t>
            </a:r>
          </a:p>
          <a:p>
            <a:pPr>
              <a:buNone/>
            </a:pPr>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 “HE WHO GOES OUT </a:t>
            </a:r>
            <a:r>
              <a:rPr lang="en-US" dirty="0" smtClean="0">
                <a:solidFill>
                  <a:srgbClr val="C00000"/>
                </a:solidFill>
              </a:rPr>
              <a:t>WEEPING</a:t>
            </a:r>
            <a:r>
              <a:rPr lang="en-US" dirty="0" smtClean="0"/>
              <a:t>…”</a:t>
            </a:r>
            <a:endParaRPr lang="en-US" dirty="0"/>
          </a:p>
        </p:txBody>
      </p:sp>
      <p:sp>
        <p:nvSpPr>
          <p:cNvPr id="3" name="Content Placeholder 2"/>
          <p:cNvSpPr>
            <a:spLocks noGrp="1"/>
          </p:cNvSpPr>
          <p:nvPr>
            <p:ph sz="quarter" idx="1"/>
          </p:nvPr>
        </p:nvSpPr>
        <p:spPr/>
        <p:txBody>
          <a:bodyPr/>
          <a:lstStyle/>
          <a:p>
            <a:pPr>
              <a:buNone/>
            </a:pPr>
            <a:endParaRPr lang="en-US" dirty="0" smtClean="0"/>
          </a:p>
          <a:p>
            <a:r>
              <a:rPr lang="en-US" dirty="0" smtClean="0"/>
              <a:t>3 times </a:t>
            </a:r>
            <a:r>
              <a:rPr lang="en-US" dirty="0" smtClean="0">
                <a:solidFill>
                  <a:srgbClr val="FF0000"/>
                </a:solidFill>
              </a:rPr>
              <a:t>Jesus wept</a:t>
            </a:r>
            <a:r>
              <a:rPr lang="en-US" dirty="0" smtClean="0"/>
              <a:t>.</a:t>
            </a:r>
          </a:p>
          <a:p>
            <a:r>
              <a:rPr lang="en-US" dirty="0" smtClean="0"/>
              <a:t>Death of Lazarus John 11:35  “Jesus wept.”</a:t>
            </a:r>
          </a:p>
          <a:p>
            <a:r>
              <a:rPr lang="en-US" dirty="0" smtClean="0"/>
              <a:t>Triumphal Entry   Luke 19:41  “He wept over it.”</a:t>
            </a:r>
          </a:p>
          <a:p>
            <a:r>
              <a:rPr lang="en-US" dirty="0" smtClean="0"/>
              <a:t>Garden of Gethsemane  Mark 14:34  “My soul is overwhelmed with sorrow to the point of death.”</a:t>
            </a:r>
          </a:p>
          <a:p>
            <a:r>
              <a:rPr lang="en-US" dirty="0" smtClean="0"/>
              <a:t>“And being in anguish, he prayed more earnestly, and his sweat was like drops of blood falling to the ground.”   Luke 22:44</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ox(i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ox(i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 L. MOODY</a:t>
            </a:r>
            <a:endParaRPr lang="en-US" dirty="0"/>
          </a:p>
        </p:txBody>
      </p:sp>
      <p:sp>
        <p:nvSpPr>
          <p:cNvPr id="3" name="Content Placeholder 2"/>
          <p:cNvSpPr>
            <a:spLocks noGrp="1"/>
          </p:cNvSpPr>
          <p:nvPr>
            <p:ph sz="quarter" idx="1"/>
          </p:nvPr>
        </p:nvSpPr>
        <p:spPr/>
        <p:txBody>
          <a:bodyPr/>
          <a:lstStyle/>
          <a:p>
            <a:r>
              <a:rPr lang="en-US" dirty="0" smtClean="0"/>
              <a:t>Rev. Harry </a:t>
            </a:r>
            <a:r>
              <a:rPr lang="en-US" dirty="0" err="1" smtClean="0"/>
              <a:t>Moorehouse</a:t>
            </a:r>
            <a:r>
              <a:rPr lang="en-US" dirty="0" smtClean="0"/>
              <a:t> preached night after night on  John 3:16.</a:t>
            </a:r>
          </a:p>
          <a:p>
            <a:r>
              <a:rPr lang="en-US" dirty="0" smtClean="0"/>
              <a:t>“I never knew up to that time that God loved me so much.  This heart of mine began to thaw out; I just couldn’t keep back the tears.”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“CARRYING SEED TO </a:t>
            </a:r>
            <a:r>
              <a:rPr lang="en-US" dirty="0" smtClean="0">
                <a:solidFill>
                  <a:srgbClr val="C00000"/>
                </a:solidFill>
              </a:rPr>
              <a:t>SOW</a:t>
            </a:r>
            <a:r>
              <a:rPr lang="en-US" dirty="0" smtClean="0"/>
              <a:t>…”</a:t>
            </a:r>
            <a:endParaRPr lang="en-US" dirty="0"/>
          </a:p>
        </p:txBody>
      </p:sp>
      <p:sp>
        <p:nvSpPr>
          <p:cNvPr id="3" name="Content Placeholder 2"/>
          <p:cNvSpPr>
            <a:spLocks noGrp="1"/>
          </p:cNvSpPr>
          <p:nvPr>
            <p:ph sz="quarter" idx="1"/>
          </p:nvPr>
        </p:nvSpPr>
        <p:spPr/>
        <p:txBody>
          <a:bodyPr/>
          <a:lstStyle/>
          <a:p>
            <a:r>
              <a:rPr lang="en-US" dirty="0" smtClean="0"/>
              <a:t>A precious seed is valuable and powerful.</a:t>
            </a:r>
          </a:p>
          <a:p>
            <a:r>
              <a:rPr lang="en-US" dirty="0" smtClean="0"/>
              <a:t>The seed is no good in a seed bag.</a:t>
            </a:r>
          </a:p>
          <a:p>
            <a:r>
              <a:rPr lang="en-US" dirty="0" smtClean="0"/>
              <a:t>The seed is the word of God.</a:t>
            </a:r>
          </a:p>
          <a:p>
            <a:r>
              <a:rPr lang="en-US" dirty="0" smtClean="0"/>
              <a:t>The seed is the gospel.</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“CARRYING SEED TO </a:t>
            </a:r>
            <a:r>
              <a:rPr lang="en-US" dirty="0" smtClean="0">
                <a:solidFill>
                  <a:srgbClr val="FF0000"/>
                </a:solidFill>
              </a:rPr>
              <a:t>SOW”</a:t>
            </a:r>
            <a:endParaRPr lang="en-US" dirty="0">
              <a:solidFill>
                <a:srgbClr val="FF0000"/>
              </a:solidFill>
            </a:endParaRPr>
          </a:p>
        </p:txBody>
      </p:sp>
      <p:sp>
        <p:nvSpPr>
          <p:cNvPr id="3" name="Content Placeholder 2"/>
          <p:cNvSpPr>
            <a:spLocks noGrp="1"/>
          </p:cNvSpPr>
          <p:nvPr>
            <p:ph sz="quarter" idx="1"/>
          </p:nvPr>
        </p:nvSpPr>
        <p:spPr/>
        <p:txBody>
          <a:bodyPr/>
          <a:lstStyle/>
          <a:p>
            <a:r>
              <a:rPr lang="en-US" dirty="0" smtClean="0"/>
              <a:t>“For you have been born again, not of perishable seed, but of imperishable, through the living and enduring word of God….the word of the Lord stands forever.  And this is the word that was preached to you.”      1 Peter 1:23-25</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“CARRYING  SEED TO </a:t>
            </a:r>
            <a:r>
              <a:rPr lang="en-US" dirty="0" smtClean="0">
                <a:solidFill>
                  <a:srgbClr val="C00000"/>
                </a:solidFill>
              </a:rPr>
              <a:t>SOW”</a:t>
            </a:r>
            <a:endParaRPr lang="en-US" dirty="0">
              <a:solidFill>
                <a:srgbClr val="C00000"/>
              </a:solidFill>
            </a:endParaRPr>
          </a:p>
        </p:txBody>
      </p:sp>
      <p:sp>
        <p:nvSpPr>
          <p:cNvPr id="3" name="Content Placeholder 2"/>
          <p:cNvSpPr>
            <a:spLocks noGrp="1"/>
          </p:cNvSpPr>
          <p:nvPr>
            <p:ph sz="quarter" idx="1"/>
          </p:nvPr>
        </p:nvSpPr>
        <p:spPr/>
        <p:txBody>
          <a:bodyPr/>
          <a:lstStyle/>
          <a:p>
            <a:r>
              <a:rPr lang="en-US" dirty="0" smtClean="0"/>
              <a:t>“Go into all the world and preach the good news to all creation.”       Mark 16:15</a:t>
            </a:r>
          </a:p>
          <a:p>
            <a:r>
              <a:rPr lang="en-US" dirty="0" smtClean="0"/>
              <a:t>Have you ever seen someone hold up a sign        “John 3:16”?</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r>
              <a:rPr lang="en-US" dirty="0" smtClean="0"/>
              <a:t>4. “WILL RETURN WITH SONGS OF JOY, CARRYING </a:t>
            </a:r>
            <a:r>
              <a:rPr lang="en-US" dirty="0" smtClean="0">
                <a:solidFill>
                  <a:srgbClr val="C00000"/>
                </a:solidFill>
              </a:rPr>
              <a:t>SHEAVES</a:t>
            </a:r>
            <a:r>
              <a:rPr lang="en-US" dirty="0" smtClean="0"/>
              <a:t> WITH HIM.”  </a:t>
            </a:r>
            <a:r>
              <a:rPr lang="en-US" dirty="0" smtClean="0">
                <a:solidFill>
                  <a:srgbClr val="FF0000"/>
                </a:solidFill>
              </a:rPr>
              <a:t>REAPING</a:t>
            </a:r>
            <a:endParaRPr lang="en-US" dirty="0">
              <a:solidFill>
                <a:srgbClr val="FF0000"/>
              </a:solidFill>
            </a:endParaRPr>
          </a:p>
        </p:txBody>
      </p:sp>
      <p:sp>
        <p:nvSpPr>
          <p:cNvPr id="3" name="Content Placeholder 2"/>
          <p:cNvSpPr>
            <a:spLocks noGrp="1"/>
          </p:cNvSpPr>
          <p:nvPr>
            <p:ph sz="quarter" idx="1"/>
          </p:nvPr>
        </p:nvSpPr>
        <p:spPr/>
        <p:txBody>
          <a:bodyPr/>
          <a:lstStyle/>
          <a:p>
            <a:r>
              <a:rPr lang="en-US" dirty="0" smtClean="0"/>
              <a:t>“Let us not become weary in doing good, for at the proper time </a:t>
            </a:r>
            <a:r>
              <a:rPr lang="en-US" dirty="0" smtClean="0">
                <a:solidFill>
                  <a:srgbClr val="FF0000"/>
                </a:solidFill>
              </a:rPr>
              <a:t>we will reap </a:t>
            </a:r>
            <a:r>
              <a:rPr lang="en-US" dirty="0" smtClean="0"/>
              <a:t>a harvest if we do not give up.”    Galatians 6:9</a:t>
            </a:r>
          </a:p>
          <a:p>
            <a:r>
              <a:rPr lang="en-US" dirty="0" smtClean="0"/>
              <a:t>Consider Mordecai Ham!</a:t>
            </a:r>
          </a:p>
          <a:p>
            <a:r>
              <a:rPr lang="en-US" dirty="0" smtClean="0"/>
              <a:t>I dreamed I died and went to heaven….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solidFill>
                  <a:schemeClr val="tx1"/>
                </a:solidFill>
              </a:rPr>
              <a:t>PSALM 126:6</a:t>
            </a:r>
            <a:endParaRPr lang="en-US" dirty="0">
              <a:solidFill>
                <a:schemeClr val="tx1"/>
              </a:solidFill>
            </a:endParaRPr>
          </a:p>
        </p:txBody>
      </p:sp>
      <p:sp>
        <p:nvSpPr>
          <p:cNvPr id="2" name="Title 1"/>
          <p:cNvSpPr>
            <a:spLocks noGrp="1"/>
          </p:cNvSpPr>
          <p:nvPr>
            <p:ph type="ctrTitle"/>
          </p:nvPr>
        </p:nvSpPr>
        <p:spPr/>
        <p:txBody>
          <a:bodyPr/>
          <a:lstStyle/>
          <a:p>
            <a:r>
              <a:rPr lang="en-US" dirty="0" smtClean="0">
                <a:solidFill>
                  <a:srgbClr val="FF0000"/>
                </a:solidFill>
              </a:rPr>
              <a:t>GOING, WEEPING,</a:t>
            </a:r>
            <a:br>
              <a:rPr lang="en-US" dirty="0" smtClean="0">
                <a:solidFill>
                  <a:srgbClr val="FF0000"/>
                </a:solidFill>
              </a:rPr>
            </a:br>
            <a:r>
              <a:rPr lang="en-US" dirty="0" smtClean="0">
                <a:solidFill>
                  <a:srgbClr val="FF0000"/>
                </a:solidFill>
              </a:rPr>
              <a:t> SOWING, REAPING</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r>
              <a:rPr lang="en-US" dirty="0" smtClean="0"/>
              <a:t>PSALM 126-</a:t>
            </a:r>
            <a:br>
              <a:rPr lang="en-US" dirty="0" smtClean="0"/>
            </a:br>
            <a:r>
              <a:rPr lang="en-US" dirty="0" smtClean="0"/>
              <a:t>A SONG OF ASCENTS</a:t>
            </a:r>
            <a:endParaRPr lang="en-US" dirty="0"/>
          </a:p>
        </p:txBody>
      </p:sp>
      <p:sp>
        <p:nvSpPr>
          <p:cNvPr id="3" name="Content Placeholder 2"/>
          <p:cNvSpPr>
            <a:spLocks noGrp="1"/>
          </p:cNvSpPr>
          <p:nvPr>
            <p:ph sz="quarter" idx="1"/>
          </p:nvPr>
        </p:nvSpPr>
        <p:spPr/>
        <p:txBody>
          <a:bodyPr/>
          <a:lstStyle/>
          <a:p>
            <a:r>
              <a:rPr lang="en-US" dirty="0" smtClean="0"/>
              <a:t>1.  </a:t>
            </a:r>
            <a:r>
              <a:rPr lang="en-US" dirty="0" smtClean="0">
                <a:solidFill>
                  <a:srgbClr val="C00000"/>
                </a:solidFill>
              </a:rPr>
              <a:t>Praise</a:t>
            </a:r>
            <a:r>
              <a:rPr lang="en-US" dirty="0" smtClean="0"/>
              <a:t> for Spiritual Restoring   1-3</a:t>
            </a:r>
          </a:p>
          <a:p>
            <a:r>
              <a:rPr lang="en-US" dirty="0" smtClean="0"/>
              <a:t>2.  </a:t>
            </a:r>
            <a:r>
              <a:rPr lang="en-US" dirty="0" smtClean="0">
                <a:solidFill>
                  <a:srgbClr val="C00000"/>
                </a:solidFill>
              </a:rPr>
              <a:t>Prayer</a:t>
            </a:r>
            <a:r>
              <a:rPr lang="en-US" dirty="0" smtClean="0"/>
              <a:t> for Spiritual Revival       4</a:t>
            </a:r>
          </a:p>
          <a:p>
            <a:r>
              <a:rPr lang="en-US" dirty="0" smtClean="0"/>
              <a:t>3. </a:t>
            </a:r>
            <a:r>
              <a:rPr lang="en-US" dirty="0" smtClean="0">
                <a:solidFill>
                  <a:srgbClr val="C00000"/>
                </a:solidFill>
              </a:rPr>
              <a:t> Promise </a:t>
            </a:r>
            <a:r>
              <a:rPr lang="en-US" dirty="0" smtClean="0"/>
              <a:t>of Spiritual Reaping   5-6</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solidFill>
                  <a:schemeClr val="tx1"/>
                </a:solidFill>
              </a:rPr>
              <a:t>PSALM 126:6</a:t>
            </a:r>
            <a:endParaRPr lang="en-US" dirty="0">
              <a:solidFill>
                <a:schemeClr val="tx1"/>
              </a:solidFill>
            </a:endParaRPr>
          </a:p>
        </p:txBody>
      </p:sp>
      <p:sp>
        <p:nvSpPr>
          <p:cNvPr id="2" name="Title 1"/>
          <p:cNvSpPr>
            <a:spLocks noGrp="1"/>
          </p:cNvSpPr>
          <p:nvPr>
            <p:ph type="ctrTitle"/>
          </p:nvPr>
        </p:nvSpPr>
        <p:spPr/>
        <p:txBody>
          <a:bodyPr/>
          <a:lstStyle/>
          <a:p>
            <a:r>
              <a:rPr lang="en-US" dirty="0" smtClean="0">
                <a:solidFill>
                  <a:srgbClr val="FF0000"/>
                </a:solidFill>
              </a:rPr>
              <a:t>GOING, WEEPING,</a:t>
            </a:r>
            <a:br>
              <a:rPr lang="en-US" dirty="0" smtClean="0">
                <a:solidFill>
                  <a:srgbClr val="FF0000"/>
                </a:solidFill>
              </a:rPr>
            </a:br>
            <a:r>
              <a:rPr lang="en-US" dirty="0" smtClean="0">
                <a:solidFill>
                  <a:srgbClr val="FF0000"/>
                </a:solidFill>
              </a:rPr>
              <a:t> SOWING, REAPING</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“HE WHO </a:t>
            </a:r>
            <a:r>
              <a:rPr lang="en-US" dirty="0" smtClean="0">
                <a:solidFill>
                  <a:srgbClr val="C00000"/>
                </a:solidFill>
              </a:rPr>
              <a:t>GOES</a:t>
            </a:r>
            <a:r>
              <a:rPr lang="en-US" dirty="0" smtClean="0"/>
              <a:t> OUT…”</a:t>
            </a:r>
            <a:endParaRPr lang="en-US" dirty="0"/>
          </a:p>
        </p:txBody>
      </p:sp>
      <p:sp>
        <p:nvSpPr>
          <p:cNvPr id="3" name="Content Placeholder 2"/>
          <p:cNvSpPr>
            <a:spLocks noGrp="1"/>
          </p:cNvSpPr>
          <p:nvPr>
            <p:ph sz="quarter" idx="1"/>
          </p:nvPr>
        </p:nvSpPr>
        <p:spPr/>
        <p:txBody>
          <a:bodyPr/>
          <a:lstStyle/>
          <a:p>
            <a:r>
              <a:rPr lang="en-US" dirty="0" smtClean="0"/>
              <a:t>“Therefore </a:t>
            </a:r>
            <a:r>
              <a:rPr lang="en-US" dirty="0" smtClean="0">
                <a:solidFill>
                  <a:srgbClr val="FF0000"/>
                </a:solidFill>
              </a:rPr>
              <a:t>go</a:t>
            </a:r>
            <a:r>
              <a:rPr lang="en-US" dirty="0" smtClean="0"/>
              <a:t> and make disciples of all nations, baptizing them in the name of the Father and of the Son and of the Holy Spirit, and teaching them to obey everything I have commanded you.  And surely I am with you always, to the very end of the age.”     Matthew 28:19-20</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4:35</a:t>
            </a:r>
            <a:endParaRPr lang="en-US" dirty="0"/>
          </a:p>
        </p:txBody>
      </p:sp>
      <p:sp>
        <p:nvSpPr>
          <p:cNvPr id="3" name="Content Placeholder 2"/>
          <p:cNvSpPr>
            <a:spLocks noGrp="1"/>
          </p:cNvSpPr>
          <p:nvPr>
            <p:ph sz="quarter" idx="1"/>
          </p:nvPr>
        </p:nvSpPr>
        <p:spPr/>
        <p:txBody>
          <a:bodyPr/>
          <a:lstStyle/>
          <a:p>
            <a:r>
              <a:rPr lang="en-US" dirty="0" smtClean="0"/>
              <a:t>“Open your eyes and </a:t>
            </a:r>
            <a:r>
              <a:rPr lang="en-US" dirty="0" smtClean="0">
                <a:solidFill>
                  <a:srgbClr val="FF0000"/>
                </a:solidFill>
              </a:rPr>
              <a:t>look at the fields</a:t>
            </a:r>
            <a:r>
              <a:rPr lang="en-US" dirty="0" smtClean="0"/>
              <a:t>!  They are ripe for harvest.”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1:8</a:t>
            </a:r>
            <a:endParaRPr lang="en-US" dirty="0"/>
          </a:p>
        </p:txBody>
      </p:sp>
      <p:sp>
        <p:nvSpPr>
          <p:cNvPr id="3" name="Content Placeholder 2"/>
          <p:cNvSpPr>
            <a:spLocks noGrp="1"/>
          </p:cNvSpPr>
          <p:nvPr>
            <p:ph sz="quarter" idx="1"/>
          </p:nvPr>
        </p:nvSpPr>
        <p:spPr/>
        <p:txBody>
          <a:bodyPr/>
          <a:lstStyle/>
          <a:p>
            <a:r>
              <a:rPr lang="en-US" dirty="0" smtClean="0"/>
              <a:t>“But you will receive power when the Holy Spirit comes on you; and </a:t>
            </a:r>
            <a:r>
              <a:rPr lang="en-US" dirty="0" smtClean="0">
                <a:solidFill>
                  <a:srgbClr val="FF0000"/>
                </a:solidFill>
              </a:rPr>
              <a:t>you will be my witnesses</a:t>
            </a:r>
            <a:r>
              <a:rPr lang="en-US" dirty="0" smtClean="0"/>
              <a:t> in Jerusalem, and in all Judea and Samaria, and to the ends of the earth.”</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8:4</a:t>
            </a:r>
            <a:endParaRPr lang="en-US" dirty="0"/>
          </a:p>
        </p:txBody>
      </p:sp>
      <p:sp>
        <p:nvSpPr>
          <p:cNvPr id="3" name="Content Placeholder 2"/>
          <p:cNvSpPr>
            <a:spLocks noGrp="1"/>
          </p:cNvSpPr>
          <p:nvPr>
            <p:ph sz="quarter" idx="1"/>
          </p:nvPr>
        </p:nvSpPr>
        <p:spPr/>
        <p:txBody>
          <a:bodyPr/>
          <a:lstStyle/>
          <a:p>
            <a:r>
              <a:rPr lang="en-US" dirty="0" smtClean="0"/>
              <a:t>“Those who had been scattered preached the word </a:t>
            </a:r>
            <a:r>
              <a:rPr lang="en-US" dirty="0" smtClean="0">
                <a:solidFill>
                  <a:srgbClr val="FF0000"/>
                </a:solidFill>
              </a:rPr>
              <a:t>wherever they went</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8:26</a:t>
            </a:r>
            <a:endParaRPr lang="en-US" dirty="0"/>
          </a:p>
        </p:txBody>
      </p:sp>
      <p:sp>
        <p:nvSpPr>
          <p:cNvPr id="3" name="Content Placeholder 2"/>
          <p:cNvSpPr>
            <a:spLocks noGrp="1"/>
          </p:cNvSpPr>
          <p:nvPr>
            <p:ph sz="quarter" idx="1"/>
          </p:nvPr>
        </p:nvSpPr>
        <p:spPr/>
        <p:txBody>
          <a:bodyPr/>
          <a:lstStyle/>
          <a:p>
            <a:r>
              <a:rPr lang="en-US" dirty="0" smtClean="0"/>
              <a:t>“Now an angel of the Lord said to Philip, ‘</a:t>
            </a:r>
            <a:r>
              <a:rPr lang="en-US" dirty="0" smtClean="0">
                <a:solidFill>
                  <a:srgbClr val="FF0000"/>
                </a:solidFill>
              </a:rPr>
              <a:t>Go</a:t>
            </a:r>
            <a:r>
              <a:rPr lang="en-US" dirty="0" smtClean="0"/>
              <a:t> south to the road—the desert road’…”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16:9-10</a:t>
            </a:r>
            <a:endParaRPr lang="en-US" dirty="0"/>
          </a:p>
        </p:txBody>
      </p:sp>
      <p:sp>
        <p:nvSpPr>
          <p:cNvPr id="3" name="Content Placeholder 2"/>
          <p:cNvSpPr>
            <a:spLocks noGrp="1"/>
          </p:cNvSpPr>
          <p:nvPr>
            <p:ph sz="quarter" idx="1"/>
          </p:nvPr>
        </p:nvSpPr>
        <p:spPr/>
        <p:txBody>
          <a:bodyPr/>
          <a:lstStyle/>
          <a:p>
            <a:pPr>
              <a:buNone/>
            </a:pPr>
            <a:r>
              <a:rPr lang="en-US" dirty="0" smtClean="0"/>
              <a:t/>
            </a:r>
            <a:br>
              <a:rPr lang="en-US" dirty="0" smtClean="0"/>
            </a:br>
            <a:r>
              <a:rPr lang="en-US" dirty="0" smtClean="0"/>
              <a:t>“…Paul had a vision of a man of Macedonia standing and begging him, ‘Come over to Macedonia and help us.’  After Paul had seen the vision, we got ready at once to leave for Macedonia, concluding that God had called us to preach the gospel to them.”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1683</TotalTime>
  <Words>540</Words>
  <Application>Microsoft Office PowerPoint</Application>
  <PresentationFormat>On-screen Show (4:3)</PresentationFormat>
  <Paragraphs>49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Civic</vt:lpstr>
      <vt:lpstr>GOING, WEEPING,  SOWING, REAPING</vt:lpstr>
      <vt:lpstr>PSALM 126- A SONG OF ASCENTS</vt:lpstr>
      <vt:lpstr>GOING, WEEPING,  SOWING, REAPING</vt:lpstr>
      <vt:lpstr>1. “HE WHO GOES OUT…”</vt:lpstr>
      <vt:lpstr>John 4:35</vt:lpstr>
      <vt:lpstr>Acts 1:8</vt:lpstr>
      <vt:lpstr>Acts 8:4</vt:lpstr>
      <vt:lpstr>Acts 8:26</vt:lpstr>
      <vt:lpstr>Acts 16:9-10</vt:lpstr>
      <vt:lpstr>2. “HE WHO GOES OUT WEEPING…”</vt:lpstr>
      <vt:lpstr>2. “HE WHO GOES OUT WEEPING…”</vt:lpstr>
      <vt:lpstr>D. L. MOODY</vt:lpstr>
      <vt:lpstr>3. “CARRYING SEED TO SOW…”</vt:lpstr>
      <vt:lpstr>3. “CARRYING SEED TO SOW”</vt:lpstr>
      <vt:lpstr>3. “CARRYING  SEED TO SOW”</vt:lpstr>
      <vt:lpstr>4. “WILL RETURN WITH SONGS OF JOY, CARRYING SHEAVES WITH HIM.”  REAPING</vt:lpstr>
      <vt:lpstr>GOING, WEEPING,  SOWING, REAPING</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GOING, WEEPING,  SOWING, REAPING</dc:title>
  <dc:creator>Steve</dc:creator>
  <cp:lastModifiedBy>Steve</cp:lastModifiedBy>
  <cp:revision>39</cp:revision>
  <dcterms:created xsi:type="dcterms:W3CDTF">2016-07-18T15:01:26Z</dcterms:created>
  <dcterms:modified xsi:type="dcterms:W3CDTF">2016-07-21T16:06:36Z</dcterms:modified>
</cp:coreProperties>
</file>