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62CAEC-80A6-421D-9BDD-77F2B1A14437}" type="datetimeFigureOut">
              <a:rPr lang="en-US" smtClean="0"/>
              <a:t>6/13/2016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AE3D08-4CB9-47CC-8489-59BCE8AD52B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62CAEC-80A6-421D-9BDD-77F2B1A14437}" type="datetimeFigureOut">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E3D08-4CB9-47CC-8489-59BCE8AD52B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1AE3D08-4CB9-47CC-8489-59BCE8AD52B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62CAEC-80A6-421D-9BDD-77F2B1A14437}" type="datetimeFigureOut">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62CAEC-80A6-421D-9BDD-77F2B1A14437}" type="datetimeFigureOut">
              <a:rPr lang="en-US" smtClean="0"/>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1AE3D08-4CB9-47CC-8489-59BCE8AD52B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C62CAEC-80A6-421D-9BDD-77F2B1A14437}" type="datetimeFigureOut">
              <a:rPr lang="en-US" smtClean="0"/>
              <a:t>6/13/2016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AE3D08-4CB9-47CC-8489-59BCE8AD52B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C62CAEC-80A6-421D-9BDD-77F2B1A14437}" type="datetimeFigureOut">
              <a:rPr lang="en-US" smtClean="0"/>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E3D08-4CB9-47CC-8489-59BCE8AD52B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62CAEC-80A6-421D-9BDD-77F2B1A14437}" type="datetimeFigureOut">
              <a:rPr lang="en-US" smtClean="0"/>
              <a:t>6/13/2016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1AE3D08-4CB9-47CC-8489-59BCE8AD52B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62CAEC-80A6-421D-9BDD-77F2B1A14437}" type="datetimeFigureOut">
              <a:rPr lang="en-US" smtClean="0"/>
              <a:t>6/13/2016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1AE3D08-4CB9-47CC-8489-59BCE8AD52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C62CAEC-80A6-421D-9BDD-77F2B1A14437}" type="datetimeFigureOut">
              <a:rPr lang="en-US" smtClean="0"/>
              <a:t>6/13/2016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1AE3D08-4CB9-47CC-8489-59BCE8AD52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1AE3D08-4CB9-47CC-8489-59BCE8AD52B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C62CAEC-80A6-421D-9BDD-77F2B1A14437}" type="datetimeFigureOut">
              <a:rPr lang="en-US" smtClean="0"/>
              <a:t>6/13/2016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1AE3D08-4CB9-47CC-8489-59BCE8AD52B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C62CAEC-80A6-421D-9BDD-77F2B1A14437}" type="datetimeFigureOut">
              <a:rPr lang="en-US" smtClean="0"/>
              <a:t>6/13/2016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C62CAEC-80A6-421D-9BDD-77F2B1A14437}" type="datetimeFigureOut">
              <a:rPr lang="en-US" smtClean="0"/>
              <a:t>6/13/2016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1AE3D08-4CB9-47CC-8489-59BCE8AD52B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PSALM 42</a:t>
            </a:r>
            <a:endParaRPr lang="en-US" dirty="0"/>
          </a:p>
        </p:txBody>
      </p:sp>
      <p:sp>
        <p:nvSpPr>
          <p:cNvPr id="2" name="Title 1"/>
          <p:cNvSpPr>
            <a:spLocks noGrp="1"/>
          </p:cNvSpPr>
          <p:nvPr>
            <p:ph type="ctrTitle"/>
          </p:nvPr>
        </p:nvSpPr>
        <p:spPr/>
        <p:txBody>
          <a:bodyPr/>
          <a:lstStyle/>
          <a:p>
            <a:r>
              <a:rPr lang="en-US" dirty="0" smtClean="0"/>
              <a:t>A FATHER I CAN FOLLOW </a:t>
            </a:r>
            <a:br>
              <a:rPr lang="en-US" dirty="0" smtClean="0"/>
            </a:br>
            <a:r>
              <a:rPr lang="en-US" dirty="0" smtClean="0"/>
              <a:t>(A THIRST FOR GOD)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a:t>
            </a:r>
            <a:endParaRPr lang="en-US" dirty="0"/>
          </a:p>
        </p:txBody>
      </p:sp>
      <p:sp>
        <p:nvSpPr>
          <p:cNvPr id="3" name="Content Placeholder 2"/>
          <p:cNvSpPr>
            <a:spLocks noGrp="1"/>
          </p:cNvSpPr>
          <p:nvPr>
            <p:ph sz="quarter" idx="1"/>
          </p:nvPr>
        </p:nvSpPr>
        <p:spPr/>
        <p:txBody>
          <a:bodyPr/>
          <a:lstStyle/>
          <a:p>
            <a:r>
              <a:rPr lang="en-US" dirty="0" smtClean="0"/>
              <a:t>“Grow in the grace and knowledge of our Lord and Savior Jesus Christ.”    2 Peter 3:18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a:t>
            </a:r>
            <a:endParaRPr lang="en-US" dirty="0"/>
          </a:p>
        </p:txBody>
      </p:sp>
      <p:sp>
        <p:nvSpPr>
          <p:cNvPr id="3" name="Content Placeholder 2"/>
          <p:cNvSpPr>
            <a:spLocks noGrp="1"/>
          </p:cNvSpPr>
          <p:nvPr>
            <p:ph sz="quarter" idx="1"/>
          </p:nvPr>
        </p:nvSpPr>
        <p:spPr/>
        <p:txBody>
          <a:bodyPr/>
          <a:lstStyle/>
          <a:p>
            <a:r>
              <a:rPr lang="en-US" dirty="0" smtClean="0"/>
              <a:t>“…Draw near to God.”    Hebrews 7:18</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LAZARUS</a:t>
            </a:r>
            <a:endParaRPr lang="en-US" dirty="0"/>
          </a:p>
        </p:txBody>
      </p:sp>
      <p:sp>
        <p:nvSpPr>
          <p:cNvPr id="3" name="Content Placeholder 2"/>
          <p:cNvSpPr>
            <a:spLocks noGrp="1"/>
          </p:cNvSpPr>
          <p:nvPr>
            <p:ph sz="quarter" idx="1"/>
          </p:nvPr>
        </p:nvSpPr>
        <p:spPr/>
        <p:txBody>
          <a:bodyPr/>
          <a:lstStyle/>
          <a:p>
            <a:r>
              <a:rPr lang="en-US" dirty="0" smtClean="0"/>
              <a:t>“See how he (Jesus) loved him!”   John 11:36</a:t>
            </a:r>
          </a:p>
          <a:p>
            <a:r>
              <a:rPr lang="en-US" dirty="0" smtClean="0"/>
              <a:t>“Jesus loved Martha and her sister (Mary) and Lazarus.”    John 11:5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a:t>
            </a:r>
            <a:endParaRPr lang="en-US" dirty="0"/>
          </a:p>
        </p:txBody>
      </p:sp>
      <p:sp>
        <p:nvSpPr>
          <p:cNvPr id="3" name="Content Placeholder 2"/>
          <p:cNvSpPr>
            <a:spLocks noGrp="1"/>
          </p:cNvSpPr>
          <p:nvPr>
            <p:ph sz="quarter" idx="1"/>
          </p:nvPr>
        </p:nvSpPr>
        <p:spPr/>
        <p:txBody>
          <a:bodyPr/>
          <a:lstStyle/>
          <a:p>
            <a:r>
              <a:rPr lang="en-US" dirty="0" smtClean="0"/>
              <a:t>“The disciple whom Jesus loved…”              John 13:23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Eleven</a:t>
            </a:r>
            <a:endParaRPr lang="en-US" dirty="0"/>
          </a:p>
        </p:txBody>
      </p:sp>
      <p:sp>
        <p:nvSpPr>
          <p:cNvPr id="3" name="Content Placeholder 2"/>
          <p:cNvSpPr>
            <a:spLocks noGrp="1"/>
          </p:cNvSpPr>
          <p:nvPr>
            <p:ph sz="quarter" idx="1"/>
          </p:nvPr>
        </p:nvSpPr>
        <p:spPr/>
        <p:txBody>
          <a:bodyPr/>
          <a:lstStyle/>
          <a:p>
            <a:r>
              <a:rPr lang="en-US" dirty="0" smtClean="0"/>
              <a:t>“…I have called you friends.”   John 15:15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and Me</a:t>
            </a:r>
            <a:endParaRPr lang="en-US" dirty="0"/>
          </a:p>
        </p:txBody>
      </p:sp>
      <p:sp>
        <p:nvSpPr>
          <p:cNvPr id="3" name="Content Placeholder 2"/>
          <p:cNvSpPr>
            <a:spLocks noGrp="1"/>
          </p:cNvSpPr>
          <p:nvPr>
            <p:ph sz="quarter" idx="1"/>
          </p:nvPr>
        </p:nvSpPr>
        <p:spPr/>
        <p:txBody>
          <a:bodyPr/>
          <a:lstStyle/>
          <a:p>
            <a:r>
              <a:rPr lang="en-US" dirty="0" smtClean="0"/>
              <a:t>“You are my friends if you do what I command.”   John 15:14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EXCUSES</a:t>
            </a:r>
            <a:endParaRPr lang="en-US" dirty="0"/>
          </a:p>
        </p:txBody>
      </p:sp>
      <p:sp>
        <p:nvSpPr>
          <p:cNvPr id="3" name="Content Placeholder 2"/>
          <p:cNvSpPr>
            <a:spLocks noGrp="1"/>
          </p:cNvSpPr>
          <p:nvPr>
            <p:ph sz="quarter" idx="1"/>
          </p:nvPr>
        </p:nvSpPr>
        <p:spPr/>
        <p:txBody>
          <a:bodyPr/>
          <a:lstStyle/>
          <a:p>
            <a:r>
              <a:rPr lang="en-US" dirty="0" smtClean="0"/>
              <a:t>Rocky soil---”The one who received the seed that fell on rocky places is the man who hears the word and at once receives it with joy…When trouble or persecution comes because of the word, he quickly falls away.”   Matt. 13:20-21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EXCUSES</a:t>
            </a:r>
            <a:endParaRPr lang="en-US" dirty="0"/>
          </a:p>
        </p:txBody>
      </p:sp>
      <p:sp>
        <p:nvSpPr>
          <p:cNvPr id="3" name="Content Placeholder 2"/>
          <p:cNvSpPr>
            <a:spLocks noGrp="1"/>
          </p:cNvSpPr>
          <p:nvPr>
            <p:ph sz="quarter" idx="1"/>
          </p:nvPr>
        </p:nvSpPr>
        <p:spPr/>
        <p:txBody>
          <a:bodyPr/>
          <a:lstStyle/>
          <a:p>
            <a:r>
              <a:rPr lang="en-US" dirty="0" smtClean="0"/>
              <a:t>Thorny soil---”The one who received the seed that fell among the thorns is the man who hears the word, but the worries of this life and the deceitfulness of wealth choke it, making it unfruitful.”   Matt. 13:22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t>True faith should be marked by a hungering and thirsting after God</a:t>
            </a:r>
            <a:endParaRPr lang="en-US" dirty="0"/>
          </a:p>
        </p:txBody>
      </p:sp>
      <p:sp>
        <p:nvSpPr>
          <p:cNvPr id="3" name="Content Placeholder 2"/>
          <p:cNvSpPr>
            <a:spLocks noGrp="1"/>
          </p:cNvSpPr>
          <p:nvPr>
            <p:ph sz="quarter" idx="1"/>
          </p:nvPr>
        </p:nvSpPr>
        <p:spPr>
          <a:xfrm>
            <a:off x="457200" y="2286000"/>
            <a:ext cx="8229600" cy="3840163"/>
          </a:xfrm>
        </p:spPr>
        <p:txBody>
          <a:bodyPr/>
          <a:lstStyle/>
          <a:p>
            <a:r>
              <a:rPr lang="en-US" dirty="0" smtClean="0"/>
              <a:t>“This is eternal life: that they may know you, the only true God, and Jesus Christ, whom you have sent.”   John 17:3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42:1-2</a:t>
            </a:r>
            <a:endParaRPr lang="en-US" dirty="0"/>
          </a:p>
        </p:txBody>
      </p:sp>
      <p:sp>
        <p:nvSpPr>
          <p:cNvPr id="3" name="Content Placeholder 2"/>
          <p:cNvSpPr>
            <a:spLocks noGrp="1"/>
          </p:cNvSpPr>
          <p:nvPr>
            <p:ph sz="quarter" idx="1"/>
          </p:nvPr>
        </p:nvSpPr>
        <p:spPr/>
        <p:txBody>
          <a:bodyPr/>
          <a:lstStyle/>
          <a:p>
            <a:r>
              <a:rPr lang="en-US" dirty="0" smtClean="0"/>
              <a:t>“As the deer pants for streams of water, so my soul pants for you, O God.</a:t>
            </a:r>
          </a:p>
          <a:p>
            <a:r>
              <a:rPr lang="en-US" dirty="0" smtClean="0"/>
              <a:t>My soul thirsts for God, for the living God.  When can I go and meet with God?”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143000"/>
          </a:xfrm>
        </p:spPr>
        <p:txBody>
          <a:bodyPr>
            <a:normAutofit/>
          </a:bodyPr>
          <a:lstStyle/>
          <a:p>
            <a:r>
              <a:rPr lang="en-US" dirty="0" smtClean="0"/>
              <a:t>True faith should be marked by a hungering and thirsting for God.</a:t>
            </a:r>
            <a:endParaRPr lang="en-US" dirty="0"/>
          </a:p>
        </p:txBody>
      </p:sp>
      <p:sp>
        <p:nvSpPr>
          <p:cNvPr id="3" name="Content Placeholder 2"/>
          <p:cNvSpPr>
            <a:spLocks noGrp="1"/>
          </p:cNvSpPr>
          <p:nvPr>
            <p:ph sz="quarter" idx="1"/>
          </p:nvPr>
        </p:nvSpPr>
        <p:spPr/>
        <p:txBody>
          <a:bodyPr/>
          <a:lstStyle/>
          <a:p>
            <a:r>
              <a:rPr lang="en-US" dirty="0" smtClean="0"/>
              <a:t>1. ENCOURAGEMENTS---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ENCOURAGEMENTS</a:t>
            </a:r>
            <a:endParaRPr lang="en-US" dirty="0"/>
          </a:p>
        </p:txBody>
      </p:sp>
      <p:sp>
        <p:nvSpPr>
          <p:cNvPr id="3" name="Content Placeholder 2"/>
          <p:cNvSpPr>
            <a:spLocks noGrp="1"/>
          </p:cNvSpPr>
          <p:nvPr>
            <p:ph sz="quarter" idx="1"/>
          </p:nvPr>
        </p:nvSpPr>
        <p:spPr/>
        <p:txBody>
          <a:bodyPr/>
          <a:lstStyle/>
          <a:p>
            <a:r>
              <a:rPr lang="en-US" dirty="0" smtClean="0"/>
              <a:t>“You will seek me and find me when you seek me with all your heart.  I will be found by you.”  declares the LORD.”                     Jeremiah 29:13-14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63:1</a:t>
            </a:r>
            <a:endParaRPr lang="en-US" dirty="0"/>
          </a:p>
        </p:txBody>
      </p:sp>
      <p:sp>
        <p:nvSpPr>
          <p:cNvPr id="3" name="Content Placeholder 2"/>
          <p:cNvSpPr>
            <a:spLocks noGrp="1"/>
          </p:cNvSpPr>
          <p:nvPr>
            <p:ph sz="quarter" idx="1"/>
          </p:nvPr>
        </p:nvSpPr>
        <p:spPr/>
        <p:txBody>
          <a:bodyPr/>
          <a:lstStyle/>
          <a:p>
            <a:r>
              <a:rPr lang="en-US" dirty="0" smtClean="0"/>
              <a:t>“O God , you are my God, earnestly I seek you; my soul thirsts for you, my body longs for you, in a dry and weary land where there is no water.”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5:6</a:t>
            </a:r>
            <a:endParaRPr lang="en-US" dirty="0"/>
          </a:p>
        </p:txBody>
      </p:sp>
      <p:sp>
        <p:nvSpPr>
          <p:cNvPr id="3" name="Content Placeholder 2"/>
          <p:cNvSpPr>
            <a:spLocks noGrp="1"/>
          </p:cNvSpPr>
          <p:nvPr>
            <p:ph sz="quarter" idx="1"/>
          </p:nvPr>
        </p:nvSpPr>
        <p:spPr/>
        <p:txBody>
          <a:bodyPr/>
          <a:lstStyle/>
          <a:p>
            <a:r>
              <a:rPr lang="en-US" dirty="0" smtClean="0"/>
              <a:t>“Blessed are those who hunger and thirst for righteousness, for they will be filled.”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EXAMPLES</a:t>
            </a:r>
            <a:endParaRPr lang="en-US" dirty="0"/>
          </a:p>
        </p:txBody>
      </p:sp>
      <p:sp>
        <p:nvSpPr>
          <p:cNvPr id="3" name="Content Placeholder 2"/>
          <p:cNvSpPr>
            <a:spLocks noGrp="1"/>
          </p:cNvSpPr>
          <p:nvPr>
            <p:ph sz="quarter" idx="1"/>
          </p:nvPr>
        </p:nvSpPr>
        <p:spPr/>
        <p:txBody>
          <a:bodyPr/>
          <a:lstStyle/>
          <a:p>
            <a:r>
              <a:rPr lang="en-US" dirty="0" smtClean="0"/>
              <a:t>MOSES—”If you are pleased with me, teach me your ways so I may know you and continue to find favor with you.”     Exodus 33:13</a:t>
            </a:r>
          </a:p>
          <a:p>
            <a:r>
              <a:rPr lang="en-US" dirty="0" smtClean="0"/>
              <a:t>The LORD said to Moses…”I am pleased with you and I know you by name.”   Ex. 33:17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a:t>
            </a:r>
            <a:endParaRPr lang="en-US" dirty="0"/>
          </a:p>
        </p:txBody>
      </p:sp>
      <p:sp>
        <p:nvSpPr>
          <p:cNvPr id="3" name="Content Placeholder 2"/>
          <p:cNvSpPr>
            <a:spLocks noGrp="1"/>
          </p:cNvSpPr>
          <p:nvPr>
            <p:ph sz="quarter" idx="1"/>
          </p:nvPr>
        </p:nvSpPr>
        <p:spPr/>
        <p:txBody>
          <a:bodyPr/>
          <a:lstStyle/>
          <a:p>
            <a:r>
              <a:rPr lang="en-US" dirty="0" smtClean="0"/>
              <a:t>“Abraham my friend.”   Isaiah 41:8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a:t>
            </a:r>
            <a:endParaRPr lang="en-US" dirty="0"/>
          </a:p>
        </p:txBody>
      </p:sp>
      <p:sp>
        <p:nvSpPr>
          <p:cNvPr id="3" name="Content Placeholder 2"/>
          <p:cNvSpPr>
            <a:spLocks noGrp="1"/>
          </p:cNvSpPr>
          <p:nvPr>
            <p:ph sz="quarter" idx="1"/>
          </p:nvPr>
        </p:nvSpPr>
        <p:spPr/>
        <p:txBody>
          <a:bodyPr/>
          <a:lstStyle/>
          <a:p>
            <a:r>
              <a:rPr lang="en-US" dirty="0" smtClean="0"/>
              <a:t>“I consider everything a loss compared to the surpassing greatness of knowing Christ Jesus my Lord…”    Philippians 3:8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1468</TotalTime>
  <Words>465</Words>
  <Application>Microsoft Office PowerPoint</Application>
  <PresentationFormat>On-screen Show (4:3)</PresentationFormat>
  <Paragraphs>39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A FATHER I CAN FOLLOW  (A THIRST FOR GOD)</vt:lpstr>
      <vt:lpstr>PSALM 42:1-2</vt:lpstr>
      <vt:lpstr>True faith should be marked by a hungering and thirsting for God.</vt:lpstr>
      <vt:lpstr>1. ENCOURAGEMENTS</vt:lpstr>
      <vt:lpstr>PSALM 63:1</vt:lpstr>
      <vt:lpstr>MATTHEW 5:6</vt:lpstr>
      <vt:lpstr>2. EXAMPLES</vt:lpstr>
      <vt:lpstr>ABRAHAM</vt:lpstr>
      <vt:lpstr>PAUL</vt:lpstr>
      <vt:lpstr>PETER</vt:lpstr>
      <vt:lpstr>HEBREWS</vt:lpstr>
      <vt:lpstr>LAZARUS</vt:lpstr>
      <vt:lpstr>JOHN</vt:lpstr>
      <vt:lpstr>The Eleven</vt:lpstr>
      <vt:lpstr>You and Me</vt:lpstr>
      <vt:lpstr>3. EXCUSES</vt:lpstr>
      <vt:lpstr>EXCUSES</vt:lpstr>
      <vt:lpstr>True faith should be marked by a hungering and thirsting after God</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THIRST FOR GOD</dc:title>
  <dc:creator>Steve</dc:creator>
  <cp:lastModifiedBy>Steve</cp:lastModifiedBy>
  <cp:revision>147</cp:revision>
  <dcterms:created xsi:type="dcterms:W3CDTF">2016-06-13T15:35:43Z</dcterms:created>
  <dcterms:modified xsi:type="dcterms:W3CDTF">2016-06-14T16:04:12Z</dcterms:modified>
</cp:coreProperties>
</file>