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7" r:id="rId4"/>
    <p:sldId id="258" r:id="rId5"/>
    <p:sldId id="259" r:id="rId6"/>
    <p:sldId id="261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0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696B9B-7D53-4743-A51F-9F0A1EBC4850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9743FD-B2F7-496C-B36B-12B1E7A850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696B9B-7D53-4743-A51F-9F0A1EBC4850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9743FD-B2F7-496C-B36B-12B1E7A850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696B9B-7D53-4743-A51F-9F0A1EBC4850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9743FD-B2F7-496C-B36B-12B1E7A850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696B9B-7D53-4743-A51F-9F0A1EBC4850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9743FD-B2F7-496C-B36B-12B1E7A850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696B9B-7D53-4743-A51F-9F0A1EBC4850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9743FD-B2F7-496C-B36B-12B1E7A850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696B9B-7D53-4743-A51F-9F0A1EBC4850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9743FD-B2F7-496C-B36B-12B1E7A850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696B9B-7D53-4743-A51F-9F0A1EBC4850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9743FD-B2F7-496C-B36B-12B1E7A850D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696B9B-7D53-4743-A51F-9F0A1EBC4850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9743FD-B2F7-496C-B36B-12B1E7A850D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696B9B-7D53-4743-A51F-9F0A1EBC4850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9743FD-B2F7-496C-B36B-12B1E7A850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696B9B-7D53-4743-A51F-9F0A1EBC4850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9743FD-B2F7-496C-B36B-12B1E7A850D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696B9B-7D53-4743-A51F-9F0A1EBC4850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9743FD-B2F7-496C-B36B-12B1E7A850D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696B9B-7D53-4743-A51F-9F0A1EBC4850}" type="datetimeFigureOut">
              <a:rPr lang="en-US" smtClean="0"/>
              <a:t>6/14/2016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9743FD-B2F7-496C-B36B-12B1E7A850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REVIVE US AGAIN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PSALM 85:6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 Without it our churches will die.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4.  People need to see the difference between being a believer and not.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Whenever God chooses to send it.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CAN WE EXPECT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When we learn to pray and fast.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CAN WE EXPECT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When sin grieves and humbles us.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CAN WE EXPECT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4.  When Christians will confess their sins.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CAN WE EXPECT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  When Christians truly sense the need.</a:t>
            </a:r>
          </a:p>
          <a:p>
            <a:r>
              <a:rPr lang="en-US" dirty="0" smtClean="0"/>
              <a:t>Do you really want revival?</a:t>
            </a:r>
          </a:p>
          <a:p>
            <a:r>
              <a:rPr lang="en-US" dirty="0" smtClean="0"/>
              <a:t>Would you make sacrifices?</a:t>
            </a:r>
          </a:p>
          <a:p>
            <a:r>
              <a:rPr lang="en-US" dirty="0" smtClean="0"/>
              <a:t>When?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CAN WE EXPECT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“Will you not revive us again, that your people may rejoice in you?”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PSALM 85:6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“Will you not revive us again, that your people may rejoice in you?”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PSALM 85:6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When there is gross and scandalous sin.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CAN WE EXPECT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When there is evil and wickedness.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CAN WE EXPECT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3.  When there is a lack of love between church members.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CAN WE EXPECT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4.  When people are dying and going to hell.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CAN WE EXPECT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  When there is a worldly spirit in the church.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CAN WE EXPECT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Only revival can restore unity.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 Only true revival can turn away the wrath of God.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REVIVAL?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</TotalTime>
  <Words>284</Words>
  <Application>Microsoft Office PowerPoint</Application>
  <PresentationFormat>On-screen Show (4:3)</PresentationFormat>
  <Paragraphs>37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REVIVE US AGAIN</vt:lpstr>
      <vt:lpstr>PSALM 85:6</vt:lpstr>
      <vt:lpstr>WHEN CAN WE EXPECT REVIVAL?</vt:lpstr>
      <vt:lpstr>WHEN CAN WE EXPECT REVIVAL?</vt:lpstr>
      <vt:lpstr>WHEN CAN WE EXPECT REVIVAL?</vt:lpstr>
      <vt:lpstr>WHEN CAN WE EXPECT REVIVAL?</vt:lpstr>
      <vt:lpstr>WHEN CAN WE EXPECT REVIVAL?</vt:lpstr>
      <vt:lpstr>WHY DO WE NEED REVIVAL?</vt:lpstr>
      <vt:lpstr>WHY DO WE NEED REVIVAL?</vt:lpstr>
      <vt:lpstr>WHY DO WE NEED REVIVAL?</vt:lpstr>
      <vt:lpstr>WHY DO WE NEED REVIVAL?</vt:lpstr>
      <vt:lpstr>WHEN CAN WE EXPECT REVIVAL?</vt:lpstr>
      <vt:lpstr>WHEN CAN WE EXPECT REVIVAL?</vt:lpstr>
      <vt:lpstr>WHEN CAN WE EXPECT REVIVAL?</vt:lpstr>
      <vt:lpstr>WHEN CAN WE EXPECT REVIVAL?</vt:lpstr>
      <vt:lpstr>WHEN CAN WE EXPECT REVIVAL?</vt:lpstr>
      <vt:lpstr>PSALM 85:6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REVIVE US AGAIN</dc:title>
  <dc:creator>Steve</dc:creator>
  <cp:lastModifiedBy>Steve</cp:lastModifiedBy>
  <cp:revision>3</cp:revision>
  <dcterms:created xsi:type="dcterms:W3CDTF">2016-06-14T16:05:18Z</dcterms:created>
  <dcterms:modified xsi:type="dcterms:W3CDTF">2016-06-14T16:29:17Z</dcterms:modified>
</cp:coreProperties>
</file>