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6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E12801-9C50-4AF8-A7C2-2AC20F6DE59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6D60FD-D39D-40C1-8049-2A8F94FA604D}" type="datetimeFigureOut">
              <a:rPr lang="en-US" smtClean="0"/>
              <a:pPr/>
              <a:t>6/2/2016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E12801-9C50-4AF8-A7C2-2AC20F6DE591}"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76D60FD-D39D-40C1-8049-2A8F94FA604D}" type="datetimeFigureOut">
              <a:rPr lang="en-US" smtClean="0"/>
              <a:pPr/>
              <a:t>6/2/2016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EE12801-9C50-4AF8-A7C2-2AC20F6DE59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King of Kings</a:t>
            </a:r>
            <a:endParaRPr lang="en-US" dirty="0"/>
          </a:p>
        </p:txBody>
      </p:sp>
      <p:sp>
        <p:nvSpPr>
          <p:cNvPr id="3" name="Subtitle 2"/>
          <p:cNvSpPr>
            <a:spLocks noGrp="1"/>
          </p:cNvSpPr>
          <p:nvPr>
            <p:ph type="subTitle" idx="1"/>
          </p:nvPr>
        </p:nvSpPr>
        <p:spPr/>
        <p:txBody>
          <a:bodyPr/>
          <a:lstStyle/>
          <a:p>
            <a:r>
              <a:rPr lang="en-US" dirty="0" smtClean="0"/>
              <a:t>PSALM 145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 4:16-17</a:t>
            </a:r>
            <a:endParaRPr lang="en-US" dirty="0"/>
          </a:p>
        </p:txBody>
      </p:sp>
      <p:sp>
        <p:nvSpPr>
          <p:cNvPr id="3" name="Content Placeholder 2"/>
          <p:cNvSpPr>
            <a:spLocks noGrp="1"/>
          </p:cNvSpPr>
          <p:nvPr>
            <p:ph idx="1"/>
          </p:nvPr>
        </p:nvSpPr>
        <p:spPr/>
        <p:txBody>
          <a:bodyPr/>
          <a:lstStyle/>
          <a:p>
            <a:r>
              <a:rPr lang="en-US" dirty="0" smtClean="0"/>
              <a:t>“We are being renewed day by day.  For our light and momentary troubles are achieving for us </a:t>
            </a:r>
            <a:r>
              <a:rPr lang="en-US" dirty="0" smtClean="0">
                <a:solidFill>
                  <a:srgbClr val="FF0000"/>
                </a:solidFill>
              </a:rPr>
              <a:t>an eternal glory </a:t>
            </a:r>
            <a:r>
              <a:rPr lang="en-US" dirty="0" smtClean="0"/>
              <a:t>that far outweighs them all.”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2:4</a:t>
            </a:r>
            <a:endParaRPr lang="en-US" dirty="0"/>
          </a:p>
        </p:txBody>
      </p:sp>
      <p:sp>
        <p:nvSpPr>
          <p:cNvPr id="3" name="Content Placeholder 2"/>
          <p:cNvSpPr>
            <a:spLocks noGrp="1"/>
          </p:cNvSpPr>
          <p:nvPr>
            <p:ph idx="1"/>
          </p:nvPr>
        </p:nvSpPr>
        <p:spPr/>
        <p:txBody>
          <a:bodyPr/>
          <a:lstStyle/>
          <a:p>
            <a:r>
              <a:rPr lang="en-US" dirty="0" smtClean="0"/>
              <a:t>“God’s kindness leads you toward repentance.”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145: 9</a:t>
            </a:r>
            <a:endParaRPr lang="en-US" dirty="0"/>
          </a:p>
        </p:txBody>
      </p:sp>
      <p:sp>
        <p:nvSpPr>
          <p:cNvPr id="3" name="Content Placeholder 2"/>
          <p:cNvSpPr>
            <a:spLocks noGrp="1"/>
          </p:cNvSpPr>
          <p:nvPr>
            <p:ph idx="1"/>
          </p:nvPr>
        </p:nvSpPr>
        <p:spPr/>
        <p:txBody>
          <a:bodyPr/>
          <a:lstStyle/>
          <a:p>
            <a:r>
              <a:rPr lang="en-US" dirty="0" smtClean="0"/>
              <a:t>“The LORD is good to all; he </a:t>
            </a:r>
            <a:r>
              <a:rPr lang="en-US" smtClean="0"/>
              <a:t>has compassion on all he has made.”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YOUR KINGDOM COME </a:t>
            </a:r>
            <a:br>
              <a:rPr lang="en-US" dirty="0" smtClean="0"/>
            </a:br>
            <a:r>
              <a:rPr lang="en-US" dirty="0" smtClean="0"/>
              <a:t>(145:11-21)</a:t>
            </a:r>
            <a:endParaRPr lang="en-US" dirty="0"/>
          </a:p>
        </p:txBody>
      </p:sp>
      <p:sp>
        <p:nvSpPr>
          <p:cNvPr id="3" name="Content Placeholder 2"/>
          <p:cNvSpPr>
            <a:spLocks noGrp="1"/>
          </p:cNvSpPr>
          <p:nvPr>
            <p:ph idx="1"/>
          </p:nvPr>
        </p:nvSpPr>
        <p:spPr/>
        <p:txBody>
          <a:bodyPr/>
          <a:lstStyle/>
          <a:p>
            <a:r>
              <a:rPr lang="en-US" dirty="0" smtClean="0"/>
              <a:t>“They will tell of the glory of </a:t>
            </a:r>
            <a:r>
              <a:rPr lang="en-US" dirty="0" smtClean="0">
                <a:solidFill>
                  <a:srgbClr val="FF0000"/>
                </a:solidFill>
              </a:rPr>
              <a:t>your</a:t>
            </a:r>
            <a:r>
              <a:rPr lang="en-US" dirty="0" smtClean="0"/>
              <a:t> </a:t>
            </a:r>
            <a:r>
              <a:rPr lang="en-US" dirty="0" smtClean="0">
                <a:solidFill>
                  <a:srgbClr val="FF0000"/>
                </a:solidFill>
              </a:rPr>
              <a:t>kingdom</a:t>
            </a:r>
            <a:r>
              <a:rPr lang="en-US" dirty="0" smtClean="0"/>
              <a:t> and speak of your might, so that all men may know of your mighty acts and the glorious splendor of </a:t>
            </a:r>
            <a:r>
              <a:rPr lang="en-US" dirty="0" smtClean="0">
                <a:solidFill>
                  <a:srgbClr val="FF0000"/>
                </a:solidFill>
              </a:rPr>
              <a:t>your</a:t>
            </a:r>
            <a:r>
              <a:rPr lang="en-US" dirty="0" smtClean="0"/>
              <a:t> </a:t>
            </a:r>
            <a:r>
              <a:rPr lang="en-US" dirty="0" smtClean="0">
                <a:solidFill>
                  <a:srgbClr val="FF0000"/>
                </a:solidFill>
              </a:rPr>
              <a:t>kingdom</a:t>
            </a:r>
            <a:r>
              <a:rPr lang="en-US" dirty="0" smtClean="0"/>
              <a:t>. </a:t>
            </a:r>
            <a:r>
              <a:rPr lang="en-US" dirty="0" smtClean="0">
                <a:solidFill>
                  <a:srgbClr val="FF0000"/>
                </a:solidFill>
              </a:rPr>
              <a:t>Your kingdom </a:t>
            </a:r>
            <a:r>
              <a:rPr lang="en-US" dirty="0" smtClean="0"/>
              <a:t>is an everlasting kingdom….”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2:8</a:t>
            </a:r>
            <a:endParaRPr lang="en-US" dirty="0"/>
          </a:p>
        </p:txBody>
      </p:sp>
      <p:sp>
        <p:nvSpPr>
          <p:cNvPr id="3" name="Content Placeholder 2"/>
          <p:cNvSpPr>
            <a:spLocks noGrp="1"/>
          </p:cNvSpPr>
          <p:nvPr>
            <p:ph idx="1"/>
          </p:nvPr>
        </p:nvSpPr>
        <p:spPr/>
        <p:txBody>
          <a:bodyPr/>
          <a:lstStyle/>
          <a:p>
            <a:r>
              <a:rPr lang="en-US" dirty="0" smtClean="0"/>
              <a:t>“You…put everything under his feet…God left nothing that is not subject to him.  </a:t>
            </a:r>
            <a:r>
              <a:rPr lang="en-US" dirty="0" smtClean="0"/>
              <a:t> Yet </a:t>
            </a:r>
            <a:r>
              <a:rPr lang="en-US" dirty="0" smtClean="0"/>
              <a:t>…</a:t>
            </a:r>
          </a:p>
          <a:p>
            <a:r>
              <a:rPr lang="en-US" dirty="0" smtClean="0"/>
              <a:t>…at present we do not see everything subject to him.”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1:10</a:t>
            </a:r>
            <a:endParaRPr lang="en-US" dirty="0"/>
          </a:p>
        </p:txBody>
      </p:sp>
      <p:sp>
        <p:nvSpPr>
          <p:cNvPr id="3" name="Content Placeholder 2"/>
          <p:cNvSpPr>
            <a:spLocks noGrp="1"/>
          </p:cNvSpPr>
          <p:nvPr>
            <p:ph idx="1"/>
          </p:nvPr>
        </p:nvSpPr>
        <p:spPr/>
        <p:txBody>
          <a:bodyPr/>
          <a:lstStyle/>
          <a:p>
            <a:r>
              <a:rPr lang="en-US" dirty="0" smtClean="0"/>
              <a:t>“….to be put into effect when the times will have reached their fulfillment—to bring all things in heaven and on earth together under one head, even Christ.”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2:44</a:t>
            </a:r>
            <a:endParaRPr lang="en-US" dirty="0"/>
          </a:p>
        </p:txBody>
      </p:sp>
      <p:sp>
        <p:nvSpPr>
          <p:cNvPr id="3" name="Content Placeholder 2"/>
          <p:cNvSpPr>
            <a:spLocks noGrp="1"/>
          </p:cNvSpPr>
          <p:nvPr>
            <p:ph idx="1"/>
          </p:nvPr>
        </p:nvSpPr>
        <p:spPr/>
        <p:txBody>
          <a:bodyPr/>
          <a:lstStyle/>
          <a:p>
            <a:r>
              <a:rPr lang="en-US" dirty="0" smtClean="0"/>
              <a:t>“In the time of those kings, the God of heaven will set up a kingdom that will never be destroyed, nor will it be left to another people. It will crush all those kingdoms and bring them to an end, but it will itself endure forever.”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19:11ff </a:t>
            </a:r>
            <a:endParaRPr lang="en-US" dirty="0"/>
          </a:p>
        </p:txBody>
      </p:sp>
      <p:sp>
        <p:nvSpPr>
          <p:cNvPr id="3" name="Content Placeholder 2"/>
          <p:cNvSpPr>
            <a:spLocks noGrp="1"/>
          </p:cNvSpPr>
          <p:nvPr>
            <p:ph idx="1"/>
          </p:nvPr>
        </p:nvSpPr>
        <p:spPr/>
        <p:txBody>
          <a:bodyPr/>
          <a:lstStyle/>
          <a:p>
            <a:r>
              <a:rPr lang="en-US" dirty="0" smtClean="0"/>
              <a:t>“I saw …a white horse, whose rider is called Faithful and True….his name is the Word of God…he will rule them with an iron scepter…</a:t>
            </a:r>
          </a:p>
          <a:p>
            <a:r>
              <a:rPr lang="en-US" dirty="0" smtClean="0"/>
              <a:t>He has this name written:  </a:t>
            </a:r>
            <a:r>
              <a:rPr lang="en-US" dirty="0" smtClean="0"/>
              <a:t>               </a:t>
            </a:r>
            <a:r>
              <a:rPr lang="en-US" dirty="0" smtClean="0">
                <a:solidFill>
                  <a:srgbClr val="FF0000"/>
                </a:solidFill>
              </a:rPr>
              <a:t>KING </a:t>
            </a:r>
            <a:r>
              <a:rPr lang="en-US" dirty="0" smtClean="0">
                <a:solidFill>
                  <a:srgbClr val="FF0000"/>
                </a:solidFill>
              </a:rPr>
              <a:t>OF KINGS AND LORD OF LORDS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KING PRAISES</a:t>
            </a:r>
            <a:br>
              <a:rPr lang="en-US" dirty="0" smtClean="0"/>
            </a:br>
            <a:r>
              <a:rPr lang="en-US" dirty="0" smtClean="0"/>
              <a:t> THE KING OF KINGS</a:t>
            </a:r>
            <a:endParaRPr lang="en-US" dirty="0"/>
          </a:p>
        </p:txBody>
      </p:sp>
      <p:sp>
        <p:nvSpPr>
          <p:cNvPr id="3" name="Content Placeholder 2"/>
          <p:cNvSpPr>
            <a:spLocks noGrp="1"/>
          </p:cNvSpPr>
          <p:nvPr>
            <p:ph idx="1"/>
          </p:nvPr>
        </p:nvSpPr>
        <p:spPr/>
        <p:txBody>
          <a:bodyPr/>
          <a:lstStyle/>
          <a:p>
            <a:r>
              <a:rPr lang="en-US" dirty="0" smtClean="0"/>
              <a:t>MY GOD THE KING—145:1</a:t>
            </a:r>
          </a:p>
          <a:p>
            <a:r>
              <a:rPr lang="en-US" dirty="0" smtClean="0"/>
              <a:t>I WILL PRAISE YOU—2</a:t>
            </a:r>
          </a:p>
          <a:p>
            <a:r>
              <a:rPr lang="en-US" dirty="0" smtClean="0"/>
              <a:t>GREAT ARE YOU LORD—3</a:t>
            </a:r>
          </a:p>
          <a:p>
            <a:r>
              <a:rPr lang="en-US" dirty="0" smtClean="0"/>
              <a:t>WORTHY OF PRAISE—3</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WILL PRAISE YOU</a:t>
            </a:r>
            <a:endParaRPr lang="en-US" dirty="0"/>
          </a:p>
        </p:txBody>
      </p:sp>
      <p:sp>
        <p:nvSpPr>
          <p:cNvPr id="3" name="Content Placeholder 2"/>
          <p:cNvSpPr>
            <a:spLocks noGrp="1"/>
          </p:cNvSpPr>
          <p:nvPr>
            <p:ph idx="1"/>
          </p:nvPr>
        </p:nvSpPr>
        <p:spPr/>
        <p:txBody>
          <a:bodyPr>
            <a:normAutofit/>
          </a:bodyPr>
          <a:lstStyle/>
          <a:p>
            <a:r>
              <a:rPr lang="en-US" dirty="0" smtClean="0"/>
              <a:t>YOUR WORKS</a:t>
            </a:r>
          </a:p>
          <a:p>
            <a:r>
              <a:rPr lang="en-US" dirty="0" smtClean="0"/>
              <a:t>YOUR MIGHTY ACTS</a:t>
            </a:r>
          </a:p>
          <a:p>
            <a:r>
              <a:rPr lang="en-US" dirty="0" smtClean="0"/>
              <a:t>YOUR MAJESTY</a:t>
            </a:r>
          </a:p>
          <a:p>
            <a:r>
              <a:rPr lang="en-US" dirty="0" smtClean="0"/>
              <a:t>YOUR WONDERFUL WORKS</a:t>
            </a:r>
          </a:p>
          <a:p>
            <a:r>
              <a:rPr lang="en-US" dirty="0" smtClean="0"/>
              <a:t>YOUR AWESOME WORKS</a:t>
            </a:r>
          </a:p>
          <a:p>
            <a:r>
              <a:rPr lang="en-US" dirty="0" smtClean="0"/>
              <a:t>YOUR GREAT DEEDS</a:t>
            </a:r>
          </a:p>
          <a:p>
            <a:r>
              <a:rPr lang="en-US" dirty="0" smtClean="0"/>
              <a:t>YOUR ABUNDANT GOODNESS</a:t>
            </a:r>
          </a:p>
          <a:p>
            <a:r>
              <a:rPr lang="en-US" dirty="0" smtClean="0"/>
              <a:t>YOUR RIGHTEOUSNESS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WILL PRAISE YOU</a:t>
            </a:r>
            <a:endParaRPr lang="en-US" dirty="0"/>
          </a:p>
        </p:txBody>
      </p:sp>
      <p:sp>
        <p:nvSpPr>
          <p:cNvPr id="3" name="Content Placeholder 2"/>
          <p:cNvSpPr>
            <a:spLocks noGrp="1"/>
          </p:cNvSpPr>
          <p:nvPr>
            <p:ph idx="1"/>
          </p:nvPr>
        </p:nvSpPr>
        <p:spPr/>
        <p:txBody>
          <a:bodyPr/>
          <a:lstStyle/>
          <a:p>
            <a:r>
              <a:rPr lang="en-US" dirty="0" smtClean="0"/>
              <a:t>GRACIOUS—8</a:t>
            </a:r>
          </a:p>
          <a:p>
            <a:r>
              <a:rPr lang="en-US" dirty="0" smtClean="0"/>
              <a:t>COMPASSIONATE</a:t>
            </a:r>
          </a:p>
          <a:p>
            <a:r>
              <a:rPr lang="en-US" dirty="0" smtClean="0"/>
              <a:t>SLOW TO ANGER</a:t>
            </a:r>
          </a:p>
          <a:p>
            <a:r>
              <a:rPr lang="en-US" dirty="0" smtClean="0"/>
              <a:t>RICH IN LOVE (KESED-MERCY (KJV))</a:t>
            </a:r>
          </a:p>
          <a:p>
            <a:r>
              <a:rPr lang="en-US" dirty="0" smtClean="0"/>
              <a:t>GOOD TO ALL—9</a:t>
            </a:r>
          </a:p>
          <a:p>
            <a:r>
              <a:rPr lang="en-US" dirty="0" smtClean="0"/>
              <a:t>COMPASSION ON ALL ( ROMANS 8:28 OF O.T.)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8:28</a:t>
            </a:r>
            <a:endParaRPr lang="en-US" dirty="0"/>
          </a:p>
        </p:txBody>
      </p:sp>
      <p:sp>
        <p:nvSpPr>
          <p:cNvPr id="3" name="Content Placeholder 2"/>
          <p:cNvSpPr>
            <a:spLocks noGrp="1"/>
          </p:cNvSpPr>
          <p:nvPr>
            <p:ph idx="1"/>
          </p:nvPr>
        </p:nvSpPr>
        <p:spPr/>
        <p:txBody>
          <a:bodyPr/>
          <a:lstStyle/>
          <a:p>
            <a:r>
              <a:rPr lang="en-US" dirty="0" smtClean="0"/>
              <a:t>“And we know that in all things </a:t>
            </a:r>
            <a:r>
              <a:rPr lang="en-US" dirty="0" smtClean="0">
                <a:solidFill>
                  <a:srgbClr val="FF0000"/>
                </a:solidFill>
              </a:rPr>
              <a:t>God works </a:t>
            </a:r>
            <a:r>
              <a:rPr lang="en-US" dirty="0" smtClean="0"/>
              <a:t>for the good of those who love him, who have been called according to his purpose.”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145: 9</a:t>
            </a:r>
            <a:endParaRPr lang="en-US" dirty="0"/>
          </a:p>
        </p:txBody>
      </p:sp>
      <p:sp>
        <p:nvSpPr>
          <p:cNvPr id="3" name="Content Placeholder 2"/>
          <p:cNvSpPr>
            <a:spLocks noGrp="1"/>
          </p:cNvSpPr>
          <p:nvPr>
            <p:ph idx="1"/>
          </p:nvPr>
        </p:nvSpPr>
        <p:spPr/>
        <p:txBody>
          <a:bodyPr/>
          <a:lstStyle/>
          <a:p>
            <a:r>
              <a:rPr lang="en-US" dirty="0" smtClean="0"/>
              <a:t>“The LORD is </a:t>
            </a:r>
            <a:r>
              <a:rPr lang="en-US" dirty="0" smtClean="0">
                <a:solidFill>
                  <a:srgbClr val="FF0000"/>
                </a:solidFill>
              </a:rPr>
              <a:t>good to all</a:t>
            </a:r>
            <a:r>
              <a:rPr lang="en-US" dirty="0" smtClean="0"/>
              <a:t>; he has </a:t>
            </a:r>
            <a:r>
              <a:rPr lang="en-US" dirty="0" smtClean="0">
                <a:solidFill>
                  <a:srgbClr val="FF0000"/>
                </a:solidFill>
              </a:rPr>
              <a:t>compassion on all </a:t>
            </a:r>
            <a:r>
              <a:rPr lang="en-US" dirty="0" smtClean="0"/>
              <a:t>he has made.”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8:15-16</a:t>
            </a:r>
            <a:endParaRPr lang="en-US" dirty="0"/>
          </a:p>
        </p:txBody>
      </p:sp>
      <p:sp>
        <p:nvSpPr>
          <p:cNvPr id="3" name="Content Placeholder 2"/>
          <p:cNvSpPr>
            <a:spLocks noGrp="1"/>
          </p:cNvSpPr>
          <p:nvPr>
            <p:ph idx="1"/>
          </p:nvPr>
        </p:nvSpPr>
        <p:spPr/>
        <p:txBody>
          <a:bodyPr/>
          <a:lstStyle/>
          <a:p>
            <a:r>
              <a:rPr lang="en-US" dirty="0" smtClean="0"/>
              <a:t>“He led you through the vast and dreadful desert…to humble and to test you so that </a:t>
            </a:r>
            <a:r>
              <a:rPr lang="en-US" dirty="0" smtClean="0">
                <a:solidFill>
                  <a:srgbClr val="FF0000"/>
                </a:solidFill>
              </a:rPr>
              <a:t>in the end </a:t>
            </a:r>
            <a:r>
              <a:rPr lang="en-US" dirty="0" smtClean="0"/>
              <a:t>it might go well with you.”</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50:20</a:t>
            </a:r>
            <a:endParaRPr lang="en-US" dirty="0"/>
          </a:p>
        </p:txBody>
      </p:sp>
      <p:sp>
        <p:nvSpPr>
          <p:cNvPr id="3" name="Content Placeholder 2"/>
          <p:cNvSpPr>
            <a:spLocks noGrp="1"/>
          </p:cNvSpPr>
          <p:nvPr>
            <p:ph idx="1"/>
          </p:nvPr>
        </p:nvSpPr>
        <p:spPr/>
        <p:txBody>
          <a:bodyPr/>
          <a:lstStyle/>
          <a:p>
            <a:r>
              <a:rPr lang="en-US" dirty="0" smtClean="0"/>
              <a:t>Joseph—”You intended to harm me, but God intended it </a:t>
            </a:r>
            <a:r>
              <a:rPr lang="en-US" dirty="0" smtClean="0">
                <a:solidFill>
                  <a:srgbClr val="FF0000"/>
                </a:solidFill>
              </a:rPr>
              <a:t>for good </a:t>
            </a:r>
            <a:r>
              <a:rPr lang="en-US" dirty="0" smtClean="0"/>
              <a:t>to accomplish what is now being done, the saving of many lives.”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4:8-9</a:t>
            </a:r>
            <a:endParaRPr lang="en-US" dirty="0"/>
          </a:p>
        </p:txBody>
      </p:sp>
      <p:sp>
        <p:nvSpPr>
          <p:cNvPr id="3" name="Content Placeholder 2"/>
          <p:cNvSpPr>
            <a:spLocks noGrp="1"/>
          </p:cNvSpPr>
          <p:nvPr>
            <p:ph idx="1"/>
          </p:nvPr>
        </p:nvSpPr>
        <p:spPr/>
        <p:txBody>
          <a:bodyPr/>
          <a:lstStyle/>
          <a:p>
            <a:r>
              <a:rPr lang="en-US" dirty="0" smtClean="0"/>
              <a:t>We are hard pressed on every side, but not crushed; perplexed, but not in despair; persecuted, but not abandoned; struck down, but not destroyed.”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185</TotalTime>
  <Words>495</Words>
  <Application>Microsoft Office PowerPoint</Application>
  <PresentationFormat>On-screen Show (4:3)</PresentationFormat>
  <Paragraphs>51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Aspect</vt:lpstr>
      <vt:lpstr>King of Kings</vt:lpstr>
      <vt:lpstr>A KING PRAISES  THE KING OF KINGS</vt:lpstr>
      <vt:lpstr>I WILL PRAISE YOU</vt:lpstr>
      <vt:lpstr>I WILL PRAISE YOU</vt:lpstr>
      <vt:lpstr>ROMANS 8:28</vt:lpstr>
      <vt:lpstr>Psalm 145: 9</vt:lpstr>
      <vt:lpstr>Deuteronomy 8:15-16</vt:lpstr>
      <vt:lpstr>Genesis 50:20</vt:lpstr>
      <vt:lpstr>2 Corinthians 4:8-9</vt:lpstr>
      <vt:lpstr>2 Cor. 4:16-17</vt:lpstr>
      <vt:lpstr>Romans 2:4</vt:lpstr>
      <vt:lpstr>Psalm 145: 9</vt:lpstr>
      <vt:lpstr>2.  YOUR KINGDOM COME  (145:11-21)</vt:lpstr>
      <vt:lpstr>Hebrews 2:8</vt:lpstr>
      <vt:lpstr>Ephesians 1:10</vt:lpstr>
      <vt:lpstr>Daniel 2:44</vt:lpstr>
      <vt:lpstr>Revelation 19:11ff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dc:creator>
  <cp:lastModifiedBy>Steve</cp:lastModifiedBy>
  <cp:revision>21</cp:revision>
  <dcterms:created xsi:type="dcterms:W3CDTF">2016-06-01T14:42:46Z</dcterms:created>
  <dcterms:modified xsi:type="dcterms:W3CDTF">2016-06-02T15:54:12Z</dcterms:modified>
</cp:coreProperties>
</file>