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4" r:id="rId8"/>
    <p:sldId id="260" r:id="rId9"/>
    <p:sldId id="265" r:id="rId10"/>
    <p:sldId id="266" r:id="rId11"/>
    <p:sldId id="268" r:id="rId12"/>
    <p:sldId id="267" r:id="rId13"/>
    <p:sldId id="261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1892-238A-4000-836D-19B7C73C8995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CC78EF-C435-4CEA-A477-A34C1AA6768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1892-238A-4000-836D-19B7C73C8995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78EF-C435-4CEA-A477-A34C1AA6768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DCC78EF-C435-4CEA-A477-A34C1AA6768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1892-238A-4000-836D-19B7C73C8995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1892-238A-4000-836D-19B7C73C8995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DCC78EF-C435-4CEA-A477-A34C1AA6768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1892-238A-4000-836D-19B7C73C8995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CC78EF-C435-4CEA-A477-A34C1AA6768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2F01892-238A-4000-836D-19B7C73C8995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78EF-C435-4CEA-A477-A34C1AA6768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1892-238A-4000-836D-19B7C73C8995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DCC78EF-C435-4CEA-A477-A34C1AA67686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1892-238A-4000-836D-19B7C73C8995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DCC78EF-C435-4CEA-A477-A34C1AA67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1892-238A-4000-836D-19B7C73C8995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CC78EF-C435-4CEA-A477-A34C1AA67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CC78EF-C435-4CEA-A477-A34C1AA67686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1892-238A-4000-836D-19B7C73C8995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DCC78EF-C435-4CEA-A477-A34C1AA6768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2F01892-238A-4000-836D-19B7C73C8995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2F01892-238A-4000-836D-19B7C73C8995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CC78EF-C435-4CEA-A477-A34C1AA67686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PSALM 121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LORD WATCHES</a:t>
            </a:r>
            <a:br>
              <a:rPr lang="en-US" dirty="0" smtClean="0"/>
            </a:br>
            <a:r>
              <a:rPr lang="en-US" dirty="0" smtClean="0"/>
              <a:t> OVER YOU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Psalm 109:31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“For he stands at the </a:t>
            </a:r>
            <a:r>
              <a:rPr lang="en-US" dirty="0" smtClean="0">
                <a:solidFill>
                  <a:srgbClr val="FF0000"/>
                </a:solidFill>
              </a:rPr>
              <a:t>right hand </a:t>
            </a:r>
            <a:r>
              <a:rPr lang="en-US" dirty="0" smtClean="0"/>
              <a:t>of the needy one, to save his life from those who condemn him.”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Psalm 110:1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“The LORD says to my Lord: “Sit at my </a:t>
            </a:r>
            <a:r>
              <a:rPr lang="en-US" dirty="0" smtClean="0">
                <a:solidFill>
                  <a:srgbClr val="FF0000"/>
                </a:solidFill>
              </a:rPr>
              <a:t>right hand </a:t>
            </a:r>
            <a:r>
              <a:rPr lang="en-US" dirty="0" smtClean="0"/>
              <a:t>until I make your enemies a footstool for your feet.”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Psalm 110:5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“The Lord is at your </a:t>
            </a:r>
            <a:r>
              <a:rPr lang="en-US" dirty="0" smtClean="0">
                <a:solidFill>
                  <a:srgbClr val="FF0000"/>
                </a:solidFill>
              </a:rPr>
              <a:t>right hand</a:t>
            </a:r>
            <a:r>
              <a:rPr lang="en-US" dirty="0" smtClean="0"/>
              <a:t>; he will crush kings on the day of his wrath.”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PROMISE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--GOD WILL </a:t>
            </a:r>
            <a:r>
              <a:rPr lang="en-US" dirty="0" smtClean="0">
                <a:solidFill>
                  <a:srgbClr val="FF0000"/>
                </a:solidFill>
              </a:rPr>
              <a:t>KEEP</a:t>
            </a:r>
            <a:r>
              <a:rPr lang="en-US" dirty="0" smtClean="0"/>
              <a:t> YOU  (7-8)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Peter 1:4-5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“…An inheritance that can never perish, spoil or fade—</a:t>
            </a:r>
            <a:r>
              <a:rPr lang="en-US" dirty="0" smtClean="0">
                <a:solidFill>
                  <a:srgbClr val="FF0000"/>
                </a:solidFill>
              </a:rPr>
              <a:t>kept</a:t>
            </a:r>
            <a:r>
              <a:rPr lang="en-US" dirty="0" smtClean="0"/>
              <a:t> in heaven for you, who through faith are shielded (</a:t>
            </a:r>
            <a:r>
              <a:rPr lang="en-US" dirty="0" smtClean="0">
                <a:solidFill>
                  <a:srgbClr val="FF0000"/>
                </a:solidFill>
              </a:rPr>
              <a:t>kept</a:t>
            </a:r>
            <a:r>
              <a:rPr lang="en-US" dirty="0" smtClean="0"/>
              <a:t>—KJV) by God’s power until the coming of the salvation that is ready to be revealed in the last time.”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Jude 24-25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“To him who is able to</a:t>
            </a:r>
            <a:r>
              <a:rPr lang="en-US" dirty="0" smtClean="0">
                <a:solidFill>
                  <a:srgbClr val="FF0000"/>
                </a:solidFill>
              </a:rPr>
              <a:t> keep </a:t>
            </a:r>
            <a:r>
              <a:rPr lang="en-US" dirty="0" smtClean="0"/>
              <a:t>you from falling and to present you before his glorious presence without fault and with great joy– to the only God </a:t>
            </a:r>
            <a:r>
              <a:rPr lang="en-US" dirty="0" smtClean="0"/>
              <a:t>o</a:t>
            </a:r>
            <a:r>
              <a:rPr lang="en-US" dirty="0" smtClean="0"/>
              <a:t>ur Savior be glory, majesty, power and authority, through Jesus Christ our Lord, before all ages, now and forevermore!  Amen.”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 PROMISES</a:t>
            </a:r>
            <a:br>
              <a:rPr lang="en-US" dirty="0" smtClean="0"/>
            </a:br>
            <a:r>
              <a:rPr lang="en-US" dirty="0" smtClean="0"/>
              <a:t> YOU CAN DEPEND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—God will </a:t>
            </a:r>
            <a:r>
              <a:rPr lang="en-US" dirty="0" smtClean="0">
                <a:solidFill>
                  <a:srgbClr val="FF0000"/>
                </a:solidFill>
              </a:rPr>
              <a:t>help</a:t>
            </a:r>
            <a:r>
              <a:rPr lang="en-US" dirty="0" smtClean="0"/>
              <a:t> you.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—God will </a:t>
            </a:r>
            <a:r>
              <a:rPr lang="en-US" dirty="0" smtClean="0">
                <a:solidFill>
                  <a:srgbClr val="FF0000"/>
                </a:solidFill>
              </a:rPr>
              <a:t>protect</a:t>
            </a:r>
            <a:r>
              <a:rPr lang="en-US" dirty="0" smtClean="0"/>
              <a:t> you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– God will </a:t>
            </a:r>
            <a:r>
              <a:rPr lang="en-US" dirty="0" smtClean="0">
                <a:solidFill>
                  <a:srgbClr val="FF0000"/>
                </a:solidFill>
              </a:rPr>
              <a:t>defend </a:t>
            </a:r>
            <a:r>
              <a:rPr lang="en-US" dirty="0" smtClean="0"/>
              <a:t>you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—God will </a:t>
            </a:r>
            <a:r>
              <a:rPr lang="en-US" dirty="0" smtClean="0">
                <a:solidFill>
                  <a:srgbClr val="FF0000"/>
                </a:solidFill>
              </a:rPr>
              <a:t>keep</a:t>
            </a:r>
            <a:r>
              <a:rPr lang="en-US" dirty="0" smtClean="0"/>
              <a:t> you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GRADUATION SUNDAY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        “THE LORD WATCHES OVER YOU!!!!”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4</a:t>
            </a:r>
            <a:r>
              <a:rPr lang="en-US" dirty="0" smtClean="0"/>
              <a:t> PROMISES</a:t>
            </a:r>
            <a:br>
              <a:rPr lang="en-US" dirty="0" smtClean="0"/>
            </a:br>
            <a:r>
              <a:rPr lang="en-US" dirty="0" smtClean="0"/>
              <a:t> YOU CAN DEPEND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—GOD WILL</a:t>
            </a:r>
            <a:r>
              <a:rPr lang="en-US" dirty="0" smtClean="0">
                <a:solidFill>
                  <a:srgbClr val="FF0000"/>
                </a:solidFill>
              </a:rPr>
              <a:t> HELP </a:t>
            </a:r>
            <a:r>
              <a:rPr lang="en-US" dirty="0" smtClean="0"/>
              <a:t>YOU  (1-2)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Psalm 121:1 (Living Bible)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“Shall I look the mountain gods for help?  No!  My help is from Jehovah who made the mountains!  And the heavens too!”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PROMISE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--GOD WILL</a:t>
            </a:r>
            <a:r>
              <a:rPr lang="en-US" dirty="0" smtClean="0">
                <a:solidFill>
                  <a:srgbClr val="FF0000"/>
                </a:solidFill>
              </a:rPr>
              <a:t> PROTECT </a:t>
            </a:r>
            <a:r>
              <a:rPr lang="en-US" dirty="0" smtClean="0"/>
              <a:t>YOU  (3-4)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will protect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Our God is not like a man.  He doesn’t ever doze off and fall asleep.</a:t>
            </a:r>
          </a:p>
          <a:p>
            <a:r>
              <a:rPr lang="en-US" dirty="0" smtClean="0"/>
              <a:t>Anthropomorphism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Kings 18:27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Elijah and the prophets of Baal on Mt. Carmel.</a:t>
            </a:r>
          </a:p>
          <a:p>
            <a:r>
              <a:rPr lang="en-US" dirty="0" smtClean="0"/>
              <a:t>“At noon Elijah began to taunt them.  “Shout louder”! </a:t>
            </a:r>
            <a:r>
              <a:rPr lang="en-US" dirty="0" smtClean="0"/>
              <a:t>h</a:t>
            </a:r>
            <a:r>
              <a:rPr lang="en-US" dirty="0" smtClean="0"/>
              <a:t>e said.  Surely he is  a god!  Perhaps he is deep in thought, or busy, or traveling.  Maybe he is sleeping and must be awakened.”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PROMISE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--GOD WILL </a:t>
            </a:r>
            <a:r>
              <a:rPr lang="en-US" dirty="0" smtClean="0">
                <a:solidFill>
                  <a:srgbClr val="FF0000"/>
                </a:solidFill>
              </a:rPr>
              <a:t>DEFEND </a:t>
            </a:r>
            <a:r>
              <a:rPr lang="en-US" dirty="0" smtClean="0"/>
              <a:t>YOU  (5-6)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will defend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 watches over you to protect and defend you.</a:t>
            </a:r>
          </a:p>
          <a:p>
            <a:r>
              <a:rPr lang="en-US" dirty="0" smtClean="0"/>
              <a:t>He is your </a:t>
            </a:r>
            <a:r>
              <a:rPr lang="en-US" dirty="0" smtClean="0">
                <a:solidFill>
                  <a:srgbClr val="FF0000"/>
                </a:solidFill>
              </a:rPr>
              <a:t>shade</a:t>
            </a:r>
            <a:r>
              <a:rPr lang="en-US" dirty="0" smtClean="0"/>
              <a:t>—Protection like an umbrella.</a:t>
            </a:r>
          </a:p>
          <a:p>
            <a:r>
              <a:rPr lang="en-US" dirty="0" smtClean="0"/>
              <a:t>At your </a:t>
            </a:r>
            <a:r>
              <a:rPr lang="en-US" dirty="0" smtClean="0">
                <a:solidFill>
                  <a:srgbClr val="FF0000"/>
                </a:solidFill>
              </a:rPr>
              <a:t>right hand</a:t>
            </a:r>
            <a:r>
              <a:rPr lang="en-US" dirty="0" smtClean="0"/>
              <a:t>—the place of the protector.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120</TotalTime>
  <Words>402</Words>
  <Application>Microsoft Office PowerPoint</Application>
  <PresentationFormat>On-screen Show (4:3)</PresentationFormat>
  <Paragraphs>39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Civic</vt:lpstr>
      <vt:lpstr>THE LORD WATCHES  OVER YOU</vt:lpstr>
      <vt:lpstr>GRADUATION SUNDAY</vt:lpstr>
      <vt:lpstr>4 PROMISES  YOU CAN DEPEND ON</vt:lpstr>
      <vt:lpstr>Psalm 121:1 (Living Bible)</vt:lpstr>
      <vt:lpstr>2ND PROMISE</vt:lpstr>
      <vt:lpstr>God will protect you</vt:lpstr>
      <vt:lpstr>1 Kings 18:27</vt:lpstr>
      <vt:lpstr>3RD PROMISE</vt:lpstr>
      <vt:lpstr>God will defend you</vt:lpstr>
      <vt:lpstr>Psalm 109:31</vt:lpstr>
      <vt:lpstr>Psalm 110:1</vt:lpstr>
      <vt:lpstr>Psalm 110:5</vt:lpstr>
      <vt:lpstr>4TH PROMISE</vt:lpstr>
      <vt:lpstr>1 Peter 1:4-5</vt:lpstr>
      <vt:lpstr>Jude 24-25</vt:lpstr>
      <vt:lpstr>4 PROMISES  YOU CAN DEPEND 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LORD WATCHES  OVER YOU</dc:title>
  <dc:creator>Steve</dc:creator>
  <cp:lastModifiedBy>Steve</cp:lastModifiedBy>
  <cp:revision>8</cp:revision>
  <dcterms:created xsi:type="dcterms:W3CDTF">2016-06-06T14:05:05Z</dcterms:created>
  <dcterms:modified xsi:type="dcterms:W3CDTF">2016-06-06T16:05:22Z</dcterms:modified>
</cp:coreProperties>
</file>