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3" r:id="rId7"/>
    <p:sldId id="264" r:id="rId8"/>
    <p:sldId id="265" r:id="rId9"/>
    <p:sldId id="266" r:id="rId10"/>
    <p:sldId id="267" r:id="rId11"/>
    <p:sldId id="268" r:id="rId12"/>
    <p:sldId id="261" r:id="rId13"/>
    <p:sldId id="270" r:id="rId14"/>
    <p:sldId id="271" r:id="rId15"/>
    <p:sldId id="262"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0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9B1B84-6ED7-4DC2-B353-30A8C4EE8DC2}" type="datetimeFigureOut">
              <a:rPr lang="en-US" smtClean="0"/>
              <a:pPr/>
              <a:t>4/28/2016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6FDC9F-9C93-4795-B97D-ACCB59053DB7}"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69B1B84-6ED7-4DC2-B353-30A8C4EE8DC2}" type="datetimeFigureOut">
              <a:rPr lang="en-US" smtClean="0"/>
              <a:pPr/>
              <a:t>4/28/2016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96FDC9F-9C93-4795-B97D-ACCB59053D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LORD IS MY LIGHT</a:t>
            </a:r>
            <a:endParaRPr lang="en-US" dirty="0"/>
          </a:p>
        </p:txBody>
      </p:sp>
      <p:sp>
        <p:nvSpPr>
          <p:cNvPr id="3" name="Subtitle 2"/>
          <p:cNvSpPr>
            <a:spLocks noGrp="1"/>
          </p:cNvSpPr>
          <p:nvPr>
            <p:ph type="subTitle" idx="1"/>
          </p:nvPr>
        </p:nvSpPr>
        <p:spPr/>
        <p:txBody>
          <a:bodyPr/>
          <a:lstStyle/>
          <a:p>
            <a:r>
              <a:rPr lang="en-US" dirty="0" smtClean="0"/>
              <a:t>PSALM 27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lstStyle/>
          <a:p>
            <a:r>
              <a:rPr lang="en-US" dirty="0" smtClean="0"/>
              <a:t>“If God is for us who can be against us?”</a:t>
            </a:r>
          </a:p>
          <a:p>
            <a:r>
              <a:rPr lang="en-US" dirty="0" smtClean="0"/>
              <a:t>“Who can separate us from the love of Christ?”</a:t>
            </a:r>
          </a:p>
          <a:p>
            <a:r>
              <a:rPr lang="en-US" dirty="0" smtClean="0"/>
              <a:t>“No, in all these things we are more than conquerors through him who loved us.”   Romans 8:31,35,37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lstStyle/>
          <a:p>
            <a:r>
              <a:rPr lang="en-US" dirty="0" smtClean="0"/>
              <a:t>“The LORD will make you the head, not the tail.  If you  pay attention to the commands of the LORD your God that I give you this day and carefully follow them, you will always be at the top, never at the bottom.”    Deuteronomy 28:13</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t>
            </a:r>
            <a:r>
              <a:rPr lang="en-US" dirty="0" smtClean="0">
                <a:solidFill>
                  <a:srgbClr val="FF0000"/>
                </a:solidFill>
              </a:rPr>
              <a:t>COMMUNION</a:t>
            </a:r>
            <a:r>
              <a:rPr lang="en-US" dirty="0" smtClean="0"/>
              <a:t> WITH GOD (4-12)</a:t>
            </a:r>
            <a:endParaRPr lang="en-US" dirty="0"/>
          </a:p>
        </p:txBody>
      </p:sp>
      <p:sp>
        <p:nvSpPr>
          <p:cNvPr id="3" name="Content Placeholder 2"/>
          <p:cNvSpPr>
            <a:spLocks noGrp="1"/>
          </p:cNvSpPr>
          <p:nvPr>
            <p:ph idx="1"/>
          </p:nvPr>
        </p:nvSpPr>
        <p:spPr/>
        <p:txBody>
          <a:bodyPr/>
          <a:lstStyle/>
          <a:p>
            <a:r>
              <a:rPr lang="en-US" dirty="0" smtClean="0"/>
              <a:t>“One thing I ask of the LORD this is what I seek:  that I may dwell in the house of the LORD all the days of my life, to gaze upon the beauty of the LORD and to seek him in his temple.”   Psalm 27:4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COMMUNION</a:t>
            </a:r>
            <a:endParaRPr lang="en-US" dirty="0"/>
          </a:p>
        </p:txBody>
      </p:sp>
      <p:sp>
        <p:nvSpPr>
          <p:cNvPr id="3" name="Content Placeholder 2"/>
          <p:cNvSpPr>
            <a:spLocks noGrp="1"/>
          </p:cNvSpPr>
          <p:nvPr>
            <p:ph idx="1"/>
          </p:nvPr>
        </p:nvSpPr>
        <p:spPr/>
        <p:txBody>
          <a:bodyPr/>
          <a:lstStyle/>
          <a:p>
            <a:r>
              <a:rPr lang="en-US" dirty="0" smtClean="0"/>
              <a:t>“For in the day of trouble</a:t>
            </a:r>
          </a:p>
          <a:p>
            <a:r>
              <a:rPr lang="en-US" dirty="0" smtClean="0"/>
              <a:t>He will keep me safe</a:t>
            </a:r>
          </a:p>
          <a:p>
            <a:r>
              <a:rPr lang="en-US" dirty="0" smtClean="0"/>
              <a:t>He will hide me in the shelter of his tabernacle</a:t>
            </a:r>
          </a:p>
          <a:p>
            <a:r>
              <a:rPr lang="en-US" dirty="0" smtClean="0"/>
              <a:t>He will set me high upon a rock.”  (27:5)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COMMUNION</a:t>
            </a:r>
            <a:endParaRPr lang="en-US" dirty="0"/>
          </a:p>
        </p:txBody>
      </p:sp>
      <p:sp>
        <p:nvSpPr>
          <p:cNvPr id="3" name="Content Placeholder 2"/>
          <p:cNvSpPr>
            <a:spLocks noGrp="1"/>
          </p:cNvSpPr>
          <p:nvPr>
            <p:ph idx="1"/>
          </p:nvPr>
        </p:nvSpPr>
        <p:spPr/>
        <p:txBody>
          <a:bodyPr/>
          <a:lstStyle/>
          <a:p>
            <a:r>
              <a:rPr lang="en-US" dirty="0" smtClean="0"/>
              <a:t>“My heart says of you, “Seek his face!”  Your face, LORD, I will seek.”  (27:8)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a:t>
            </a:r>
            <a:r>
              <a:rPr lang="en-US" dirty="0" smtClean="0">
                <a:solidFill>
                  <a:srgbClr val="FF0000"/>
                </a:solidFill>
              </a:rPr>
              <a:t>.  CONFIDENCE </a:t>
            </a:r>
            <a:r>
              <a:rPr lang="en-US" dirty="0" smtClean="0"/>
              <a:t>IN GOD (13-14)</a:t>
            </a:r>
            <a:endParaRPr lang="en-US" dirty="0"/>
          </a:p>
        </p:txBody>
      </p:sp>
      <p:sp>
        <p:nvSpPr>
          <p:cNvPr id="3" name="Content Placeholder 2"/>
          <p:cNvSpPr>
            <a:spLocks noGrp="1"/>
          </p:cNvSpPr>
          <p:nvPr>
            <p:ph idx="1"/>
          </p:nvPr>
        </p:nvSpPr>
        <p:spPr/>
        <p:txBody>
          <a:bodyPr/>
          <a:lstStyle/>
          <a:p>
            <a:r>
              <a:rPr lang="en-US" dirty="0" smtClean="0"/>
              <a:t>“I am still confident of this:  I will see the goodness of the LORD in the land of the living.  </a:t>
            </a:r>
          </a:p>
          <a:p>
            <a:r>
              <a:rPr lang="en-US" dirty="0" smtClean="0"/>
              <a:t>Wait for the LORD; be strong and take heart and wait for the LORD.”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5152" cy="1981200"/>
          </a:xfrm>
        </p:spPr>
        <p:txBody>
          <a:bodyPr>
            <a:noAutofit/>
          </a:bodyPr>
          <a:lstStyle/>
          <a:p>
            <a:r>
              <a:rPr lang="en-US" sz="4000" dirty="0" smtClean="0"/>
              <a:t>DAVID WAS A MAN AFTER</a:t>
            </a:r>
            <a:br>
              <a:rPr lang="en-US" sz="4000" dirty="0" smtClean="0"/>
            </a:br>
            <a:r>
              <a:rPr lang="en-US" sz="4000" dirty="0" smtClean="0"/>
              <a:t> GOD’S OWN HEART</a:t>
            </a:r>
            <a:endParaRPr lang="en-US" sz="4000" dirty="0"/>
          </a:p>
        </p:txBody>
      </p:sp>
      <p:sp>
        <p:nvSpPr>
          <p:cNvPr id="3" name="Content Placeholder 2"/>
          <p:cNvSpPr>
            <a:spLocks noGrp="1"/>
          </p:cNvSpPr>
          <p:nvPr>
            <p:ph idx="1"/>
          </p:nvPr>
        </p:nvSpPr>
        <p:spPr>
          <a:xfrm>
            <a:off x="502920" y="2209800"/>
            <a:ext cx="8183880" cy="2508504"/>
          </a:xfrm>
        </p:spPr>
        <p:txBody>
          <a:bodyPr/>
          <a:lstStyle/>
          <a:p>
            <a:endParaRPr lang="en-US" dirty="0"/>
          </a:p>
        </p:txBody>
      </p:sp>
      <p:sp>
        <p:nvSpPr>
          <p:cNvPr id="4" name="Rectangle 3"/>
          <p:cNvSpPr/>
          <p:nvPr/>
        </p:nvSpPr>
        <p:spPr>
          <a:xfrm>
            <a:off x="533400" y="3124200"/>
            <a:ext cx="7696200" cy="1569660"/>
          </a:xfrm>
          <a:prstGeom prst="rect">
            <a:avLst/>
          </a:prstGeom>
        </p:spPr>
        <p:txBody>
          <a:bodyPr wrap="square">
            <a:spAutoFit/>
          </a:bodyPr>
          <a:lstStyle/>
          <a:p>
            <a:r>
              <a:rPr lang="en-US" sz="3200" dirty="0" smtClean="0"/>
              <a:t>1.  </a:t>
            </a:r>
            <a:r>
              <a:rPr lang="en-US" sz="3200" dirty="0" smtClean="0">
                <a:solidFill>
                  <a:srgbClr val="FF0000"/>
                </a:solidFill>
              </a:rPr>
              <a:t>Courage</a:t>
            </a:r>
            <a:r>
              <a:rPr lang="en-US" sz="3200" dirty="0" smtClean="0"/>
              <a:t> from God (27:1-3)</a:t>
            </a:r>
          </a:p>
          <a:p>
            <a:r>
              <a:rPr lang="en-US" sz="3200" dirty="0" smtClean="0"/>
              <a:t>2. </a:t>
            </a:r>
            <a:r>
              <a:rPr lang="en-US" sz="3200" dirty="0" smtClean="0">
                <a:solidFill>
                  <a:srgbClr val="FF0000"/>
                </a:solidFill>
              </a:rPr>
              <a:t> Communion </a:t>
            </a:r>
            <a:r>
              <a:rPr lang="en-US" sz="3200" dirty="0" smtClean="0"/>
              <a:t>with God (27:4-12)</a:t>
            </a:r>
          </a:p>
          <a:p>
            <a:r>
              <a:rPr lang="en-US" sz="3200" dirty="0" smtClean="0"/>
              <a:t>3.  </a:t>
            </a:r>
            <a:r>
              <a:rPr lang="en-US" sz="3200" dirty="0" smtClean="0">
                <a:solidFill>
                  <a:srgbClr val="FF0000"/>
                </a:solidFill>
              </a:rPr>
              <a:t>Confidence</a:t>
            </a:r>
            <a:r>
              <a:rPr lang="en-US" sz="3200" dirty="0" smtClean="0"/>
              <a:t> in God (27:13-14)</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HANDLE FEAR?</a:t>
            </a:r>
            <a:endParaRPr lang="en-US" dirty="0"/>
          </a:p>
        </p:txBody>
      </p:sp>
      <p:sp>
        <p:nvSpPr>
          <p:cNvPr id="3" name="Content Placeholder 2"/>
          <p:cNvSpPr>
            <a:spLocks noGrp="1"/>
          </p:cNvSpPr>
          <p:nvPr>
            <p:ph idx="1"/>
          </p:nvPr>
        </p:nvSpPr>
        <p:spPr/>
        <p:txBody>
          <a:bodyPr/>
          <a:lstStyle/>
          <a:p>
            <a:r>
              <a:rPr lang="en-US" dirty="0" smtClean="0"/>
              <a:t>FEAR OF REJECTION</a:t>
            </a:r>
          </a:p>
          <a:p>
            <a:r>
              <a:rPr lang="en-US" dirty="0" smtClean="0"/>
              <a:t>FEAR OF DEATH/ SICKNESS</a:t>
            </a:r>
          </a:p>
          <a:p>
            <a:r>
              <a:rPr lang="en-US" dirty="0" smtClean="0"/>
              <a:t>FEAR OF ABUSE</a:t>
            </a:r>
          </a:p>
          <a:p>
            <a:r>
              <a:rPr lang="en-US" dirty="0" smtClean="0"/>
              <a:t>FEAR OF HATE</a:t>
            </a:r>
          </a:p>
          <a:p>
            <a:r>
              <a:rPr lang="en-US" dirty="0" smtClean="0"/>
              <a:t>FEAR OF CRIME/WAR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KING DAVID WRESTLED WITH FEAR.</a:t>
            </a:r>
          </a:p>
          <a:p>
            <a:r>
              <a:rPr lang="en-US" dirty="0" smtClean="0"/>
              <a:t>AND HE</a:t>
            </a:r>
            <a:r>
              <a:rPr lang="en-US" dirty="0" smtClean="0"/>
              <a:t> </a:t>
            </a:r>
            <a:r>
              <a:rPr lang="en-US" dirty="0" smtClean="0"/>
              <a:t>WAS A MAN AFTER GOD’S OWN HEART </a:t>
            </a:r>
            <a:endParaRPr lang="en-US" dirty="0" smtClean="0"/>
          </a:p>
          <a:p>
            <a:r>
              <a:rPr lang="en-US" dirty="0" smtClean="0"/>
              <a:t>“I have found David son of Jesse a man after my own heart; he will do everything I want him to do.”</a:t>
            </a:r>
            <a:r>
              <a:rPr lang="en-US" dirty="0" smtClean="0"/>
              <a:t>(Acts 13:22)</a:t>
            </a:r>
          </a:p>
          <a:p>
            <a:r>
              <a:rPr lang="en-US" dirty="0" smtClean="0"/>
              <a:t>“The LORD has sought out a man after his own </a:t>
            </a:r>
            <a:r>
              <a:rPr lang="en-US" dirty="0" smtClean="0"/>
              <a:t>h</a:t>
            </a:r>
            <a:r>
              <a:rPr lang="en-US" dirty="0" smtClean="0"/>
              <a:t>eart…” (</a:t>
            </a:r>
            <a:r>
              <a:rPr lang="en-US" dirty="0" smtClean="0"/>
              <a:t>1 Samuel 13:14)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solidFill>
            <a:schemeClr val="bg1"/>
          </a:solidFill>
          <a:ln>
            <a:solidFill>
              <a:schemeClr val="accent1"/>
            </a:solidFill>
          </a:ln>
        </p:spPr>
        <p:txBody>
          <a:bodyPr/>
          <a:lstStyle/>
          <a:p>
            <a:r>
              <a:rPr lang="en-US" dirty="0" smtClean="0"/>
              <a:t>In Psalm 27 David exhibits </a:t>
            </a:r>
            <a:r>
              <a:rPr lang="en-US" dirty="0" smtClean="0">
                <a:solidFill>
                  <a:srgbClr val="FF0000"/>
                </a:solidFill>
              </a:rPr>
              <a:t>3 Qualities </a:t>
            </a:r>
            <a:r>
              <a:rPr lang="en-US" dirty="0" smtClean="0"/>
              <a:t>that all of us need when facing </a:t>
            </a:r>
            <a:r>
              <a:rPr lang="en-US" dirty="0" smtClean="0"/>
              <a:t>fears/problems…</a:t>
            </a:r>
          </a:p>
          <a:p>
            <a:r>
              <a:rPr lang="en-US" dirty="0" smtClean="0"/>
              <a:t>1.  </a:t>
            </a:r>
            <a:r>
              <a:rPr lang="en-US" dirty="0" smtClean="0">
                <a:solidFill>
                  <a:srgbClr val="FF0000"/>
                </a:solidFill>
              </a:rPr>
              <a:t>Courage</a:t>
            </a:r>
            <a:r>
              <a:rPr lang="en-US" dirty="0" smtClean="0"/>
              <a:t> from God (27:1-3)</a:t>
            </a:r>
          </a:p>
          <a:p>
            <a:r>
              <a:rPr lang="en-US" dirty="0" smtClean="0"/>
              <a:t>2</a:t>
            </a:r>
            <a:r>
              <a:rPr lang="en-US" dirty="0" smtClean="0"/>
              <a:t>. </a:t>
            </a:r>
            <a:r>
              <a:rPr lang="en-US" dirty="0" smtClean="0">
                <a:solidFill>
                  <a:srgbClr val="FF0000"/>
                </a:solidFill>
              </a:rPr>
              <a:t> Communion </a:t>
            </a:r>
            <a:r>
              <a:rPr lang="en-US" dirty="0" smtClean="0"/>
              <a:t>with God (27:4-12)</a:t>
            </a:r>
          </a:p>
          <a:p>
            <a:r>
              <a:rPr lang="en-US" dirty="0" smtClean="0"/>
              <a:t>3.  </a:t>
            </a:r>
            <a:r>
              <a:rPr lang="en-US" dirty="0" smtClean="0">
                <a:solidFill>
                  <a:srgbClr val="FF0000"/>
                </a:solidFill>
              </a:rPr>
              <a:t>Confidence</a:t>
            </a:r>
            <a:r>
              <a:rPr lang="en-US" dirty="0" smtClean="0"/>
              <a:t> in God (27:13-14)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US" dirty="0" smtClean="0">
                <a:solidFill>
                  <a:srgbClr val="FF0000"/>
                </a:solidFill>
              </a:rPr>
              <a:t>COURAGE</a:t>
            </a:r>
            <a:r>
              <a:rPr lang="en-US" dirty="0" smtClean="0"/>
              <a:t> FROM GOD (1-3)</a:t>
            </a:r>
            <a:endParaRPr lang="en-US" dirty="0"/>
          </a:p>
        </p:txBody>
      </p:sp>
      <p:sp>
        <p:nvSpPr>
          <p:cNvPr id="3" name="Content Placeholder 2"/>
          <p:cNvSpPr>
            <a:spLocks noGrp="1"/>
          </p:cNvSpPr>
          <p:nvPr>
            <p:ph idx="1"/>
          </p:nvPr>
        </p:nvSpPr>
        <p:spPr/>
        <p:txBody>
          <a:bodyPr/>
          <a:lstStyle/>
          <a:p>
            <a:r>
              <a:rPr lang="en-US" dirty="0" smtClean="0"/>
              <a:t>David’s courage came from God.</a:t>
            </a:r>
          </a:p>
          <a:p>
            <a:r>
              <a:rPr lang="en-US" dirty="0" smtClean="0"/>
              <a:t>“The LORD is my light and my salvation---whom shall I fear?  The LORD is the stronghold of my life--of whom shall I be afraid?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lstStyle/>
          <a:p>
            <a:r>
              <a:rPr lang="en-US" dirty="0" smtClean="0"/>
              <a:t>“Not by might nor by power, but by my Spirit,’ says the LORD Almighty.”    Zechariah 4:6</a:t>
            </a:r>
          </a:p>
          <a:p>
            <a:r>
              <a:rPr lang="en-US" dirty="0" smtClean="0"/>
              <a:t>“What are you, O mighty mountain?...you will become level ground.”  Zech. 4:7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lstStyle/>
          <a:p>
            <a:r>
              <a:rPr lang="en-US" dirty="0" smtClean="0"/>
              <a:t>“I am the light of the world.  Whoever follows me will never walk in darkness, but will have the light of life.”    John 8:12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lstStyle/>
          <a:p>
            <a:r>
              <a:rPr lang="en-US" dirty="0" smtClean="0"/>
              <a:t>“For since the creation of the world God’s invisible qualities—his eternal power and divine nature—have been clearly seen, being understood from what has been made, so that men are without excuse.”   Romans 1:20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lstStyle/>
          <a:p>
            <a:r>
              <a:rPr lang="en-US" dirty="0" smtClean="0"/>
              <a:t>The LORD is:</a:t>
            </a:r>
          </a:p>
          <a:p>
            <a:r>
              <a:rPr lang="en-US" dirty="0" smtClean="0"/>
              <a:t>My Light</a:t>
            </a:r>
          </a:p>
          <a:p>
            <a:r>
              <a:rPr lang="en-US" dirty="0" smtClean="0"/>
              <a:t>My salvation</a:t>
            </a:r>
          </a:p>
          <a:p>
            <a:r>
              <a:rPr lang="en-US" dirty="0" smtClean="0"/>
              <a:t>The stronghold of my life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387</TotalTime>
  <Words>601</Words>
  <Application>Microsoft Office PowerPoint</Application>
  <PresentationFormat>On-screen Show (4:3)</PresentationFormat>
  <Paragraphs>53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THE LORD IS MY LIGHT</vt:lpstr>
      <vt:lpstr>HOW DO YOU HANDLE FEAR?</vt:lpstr>
      <vt:lpstr>Slide 3</vt:lpstr>
      <vt:lpstr>Slide 4</vt:lpstr>
      <vt:lpstr>1.  COURAGE FROM GOD (1-3)</vt:lpstr>
      <vt:lpstr>1. COURAGE</vt:lpstr>
      <vt:lpstr>1. COURAGE</vt:lpstr>
      <vt:lpstr>1. COURAGE</vt:lpstr>
      <vt:lpstr>1. COURAGE</vt:lpstr>
      <vt:lpstr>1. COURAGE</vt:lpstr>
      <vt:lpstr>1. COURAGE</vt:lpstr>
      <vt:lpstr>2.  COMMUNION WITH GOD (4-12)</vt:lpstr>
      <vt:lpstr>2. COMMUNION</vt:lpstr>
      <vt:lpstr>2. COMMUNION</vt:lpstr>
      <vt:lpstr>3.  CONFIDENCE IN GOD (13-14)</vt:lpstr>
      <vt:lpstr>DAVID WAS A MAN AFTER  GOD’S OWN HEART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LORD IS MY LIGHT</dc:title>
  <dc:creator>Steve</dc:creator>
  <cp:lastModifiedBy>Steve</cp:lastModifiedBy>
  <cp:revision>26</cp:revision>
  <dcterms:created xsi:type="dcterms:W3CDTF">2016-04-25T17:41:12Z</dcterms:created>
  <dcterms:modified xsi:type="dcterms:W3CDTF">2016-04-28T19:50:27Z</dcterms:modified>
</cp:coreProperties>
</file>