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75" r:id="rId4"/>
    <p:sldId id="277" r:id="rId5"/>
    <p:sldId id="276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59" r:id="rId17"/>
    <p:sldId id="272" r:id="rId18"/>
    <p:sldId id="261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28CDD1-9CA1-4514-940D-EE132CF2272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584B2D-4362-41E6-AD5E-F782B8463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PSALM 127</a:t>
            </a:r>
          </a:p>
          <a:p>
            <a:r>
              <a:rPr lang="en-US" dirty="0" smtClean="0"/>
              <a:t>PSALM 128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LORD BUILDS </a:t>
            </a:r>
            <a:br>
              <a:rPr lang="en-US" dirty="0" smtClean="0"/>
            </a:br>
            <a:r>
              <a:rPr lang="en-US" dirty="0" smtClean="0"/>
              <a:t>HIS HOUSE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3:3 &amp;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“Your beauty should not come from outward adornment…instead it should be that of your inner self, the unfading beauty of a gentle and quiet spirit, which is of great worth in </a:t>
            </a:r>
            <a:r>
              <a:rPr lang="en-US" dirty="0"/>
              <a:t>G</a:t>
            </a:r>
            <a:r>
              <a:rPr lang="en-US" dirty="0" smtClean="0"/>
              <a:t>od’s sight.”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-only one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-true beauty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-habitually in the word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119:9, 11, &amp; 105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“How can a young man (or woman) keep his way pure? By living according to your word.”</a:t>
            </a:r>
          </a:p>
          <a:p>
            <a:r>
              <a:rPr lang="en-US" dirty="0" smtClean="0"/>
              <a:t>“I have hidden your word in my heart that I might not sin against you.”</a:t>
            </a:r>
          </a:p>
          <a:p>
            <a:r>
              <a:rPr lang="en-US" dirty="0" smtClean="0"/>
              <a:t>“Your word is a lamp to my feet and a light for my path.”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O-</a:t>
            </a:r>
            <a:r>
              <a:rPr lang="en-US" dirty="0" smtClean="0"/>
              <a:t>ONLY ONE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-TRUE BEAUTY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-HABITUALLY IN GOD’S 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-EQUAL TO THE TASK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“She watches over the affairs of her household and does not eat the bread of idleness.  Her children arise and call her blessed; her husband also, and he praises her:  Many women do noble things, but you surpass them all.”    Prov. 31:27-29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-ONLY ONE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-TRUE BEAUTY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-HABITUALLY IN GOD’S 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-EQUAL TO THE TASK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-RESTS IN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31:30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“Charm is deceptive, and beauty is fleeting; but a woman who fears the LORD is to be praised.”</a:t>
            </a:r>
          </a:p>
          <a:p>
            <a:r>
              <a:rPr lang="en-US" dirty="0" smtClean="0"/>
              <a:t>“Fear of the LORD”=The constant awareness that </a:t>
            </a:r>
            <a:r>
              <a:rPr lang="en-US" dirty="0"/>
              <a:t>G</a:t>
            </a:r>
            <a:r>
              <a:rPr lang="en-US" dirty="0" smtClean="0"/>
              <a:t>od knows and sees all that I say, think, or do.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-ONLY ONE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-TRUE BEAUTY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-HABITUALLY IN GOD’S 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-EQUAL TO THE TASK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-RESTS IN GOD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-SAVED BY FAITH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1:46 &amp;47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“And Mary said: ‘My soul glorifies the Lord and my spirit rejoices in </a:t>
            </a:r>
            <a:r>
              <a:rPr lang="en-US" dirty="0"/>
              <a:t>G</a:t>
            </a:r>
            <a:r>
              <a:rPr lang="en-US" dirty="0" smtClean="0"/>
              <a:t>od my Savior.”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M-MOTIVATED BY LOVE</a:t>
            </a:r>
          </a:p>
          <a:p>
            <a:r>
              <a:rPr lang="en-US" dirty="0" smtClean="0"/>
              <a:t>O-ONLY ONE MAN</a:t>
            </a:r>
          </a:p>
          <a:p>
            <a:r>
              <a:rPr lang="en-US" dirty="0" smtClean="0"/>
              <a:t>T-TRUE BEAUTY</a:t>
            </a:r>
          </a:p>
          <a:p>
            <a:r>
              <a:rPr lang="en-US" dirty="0" smtClean="0"/>
              <a:t>H-HABITUALLY IN GOD’S WORD</a:t>
            </a:r>
          </a:p>
          <a:p>
            <a:r>
              <a:rPr lang="en-US" dirty="0" smtClean="0"/>
              <a:t>E-EQUAL TO THE TASK</a:t>
            </a:r>
          </a:p>
          <a:p>
            <a:r>
              <a:rPr lang="en-US" dirty="0" smtClean="0"/>
              <a:t>R-RESTS IN GOD</a:t>
            </a:r>
          </a:p>
          <a:p>
            <a:r>
              <a:rPr lang="en-US" dirty="0" smtClean="0"/>
              <a:t>S-SAVED BY FAITH</a:t>
            </a:r>
            <a:endParaRPr lang="en-US" dirty="0"/>
          </a:p>
        </p:txBody>
      </p:sp>
      <p:pic>
        <p:nvPicPr>
          <p:cNvPr id="4" name="Picture 3" descr="Picture 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MOTHER’S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“Unless the LORD builds the house, its builders labor in vain.”   Psalm 127:1</a:t>
            </a:r>
          </a:p>
          <a:p>
            <a:r>
              <a:rPr lang="en-US" dirty="0" smtClean="0"/>
              <a:t>“Sons are a heritage from the LORD, children a reward from him.”   Ps. 127:3</a:t>
            </a:r>
          </a:p>
          <a:p>
            <a:r>
              <a:rPr lang="en-US" dirty="0" smtClean="0"/>
              <a:t>“…and may you live to see your children’s children.”  Ps. 128:6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-ONLY ONE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-TRUE BEAUTY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-HABITUALLY IN GOD’S 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-EQUAL TO THE TASK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-RESTS IN GOD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S-</a:t>
            </a:r>
            <a:r>
              <a:rPr lang="en-US" dirty="0" smtClean="0"/>
              <a:t>SAVED BY FAITH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LORD BUILDS </a:t>
            </a:r>
            <a:br>
              <a:rPr lang="en-US" dirty="0" smtClean="0"/>
            </a:br>
            <a:r>
              <a:rPr lang="en-US" dirty="0" smtClean="0"/>
              <a:t>HIS HOUSE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3914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Janet’s Mom—Betty Muller</a:t>
            </a:r>
            <a:endParaRPr lang="en-US" dirty="0"/>
          </a:p>
        </p:txBody>
      </p:sp>
      <p:pic>
        <p:nvPicPr>
          <p:cNvPr id="4" name="Content Placeholder 3" descr="Grandson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MOM &amp; Jenny &amp; Ethan</a:t>
            </a:r>
            <a:endParaRPr lang="en-US" dirty="0"/>
          </a:p>
        </p:txBody>
      </p:sp>
      <p:pic>
        <p:nvPicPr>
          <p:cNvPr id="4" name="Content Placeholder 3" descr="IMG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1527175"/>
            <a:ext cx="6858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Proverbs 14:1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wise woman builds her house, but with her own hands the foolish one tears hers down.”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/>
              <a:t>1 Corinthians 13</a:t>
            </a:r>
          </a:p>
          <a:p>
            <a:r>
              <a:rPr lang="en-US" dirty="0" smtClean="0"/>
              <a:t>Without love I am nothing</a:t>
            </a:r>
          </a:p>
          <a:p>
            <a:r>
              <a:rPr lang="en-US" dirty="0" smtClean="0"/>
              <a:t>Love never fails</a:t>
            </a:r>
          </a:p>
          <a:p>
            <a:r>
              <a:rPr lang="en-US" dirty="0" smtClean="0"/>
              <a:t>The greatest is love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-ONLY ONE MAN</a:t>
            </a:r>
          </a:p>
          <a:p>
            <a:r>
              <a:rPr lang="en-US" dirty="0" smtClean="0"/>
              <a:t>Keep thee only unto him so long as you both shall live.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M-O-T-H-E-R-S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-motivated by love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-only one man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-True beauty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CC0000"/>
      </a:accent2>
      <a:accent3>
        <a:srgbClr val="CC00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3053</TotalTime>
  <Words>490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THE LORD BUILDS  HIS HOUSE</vt:lpstr>
      <vt:lpstr>HAPPY MOTHER’S DAY</vt:lpstr>
      <vt:lpstr>THE LORD BUILDS  HIS HOUSE</vt:lpstr>
      <vt:lpstr>Janet’s Mom—Betty Muller</vt:lpstr>
      <vt:lpstr>MY MOM &amp; Jenny &amp; Ethan</vt:lpstr>
      <vt:lpstr>Proverbs 14:1</vt:lpstr>
      <vt:lpstr>M-O-T-H-E-R-S</vt:lpstr>
      <vt:lpstr>M-O-T-H-E-R-S</vt:lpstr>
      <vt:lpstr>M-O-T-H-E-R-S</vt:lpstr>
      <vt:lpstr>1 Peter 3:3 &amp; 4</vt:lpstr>
      <vt:lpstr>M-O-T-H-E-R-S</vt:lpstr>
      <vt:lpstr>Psalm 119:9, 11, &amp; 105</vt:lpstr>
      <vt:lpstr>M-O-T-H-E-R-S</vt:lpstr>
      <vt:lpstr>PROVERBS 31</vt:lpstr>
      <vt:lpstr>M-O-T-H-E-R-S</vt:lpstr>
      <vt:lpstr>Proverbs 31:30</vt:lpstr>
      <vt:lpstr>M-O-T-H-E-R-S</vt:lpstr>
      <vt:lpstr>Luke 1:46 &amp;47</vt:lpstr>
      <vt:lpstr>M-O-T-H-E-R-S</vt:lpstr>
      <vt:lpstr>M-O-T-H-E-R-S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 BUILDS  HIS HOUSE</dc:title>
  <dc:creator>Steve</dc:creator>
  <cp:lastModifiedBy>SoundBooth</cp:lastModifiedBy>
  <cp:revision>307</cp:revision>
  <dcterms:created xsi:type="dcterms:W3CDTF">2016-05-02T15:45:01Z</dcterms:created>
  <dcterms:modified xsi:type="dcterms:W3CDTF">2016-05-08T12:28:48Z</dcterms:modified>
</cp:coreProperties>
</file>