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66" r:id="rId4"/>
    <p:sldId id="267" r:id="rId5"/>
    <p:sldId id="259" r:id="rId6"/>
    <p:sldId id="257" r:id="rId7"/>
    <p:sldId id="258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F45D37-3EF2-4D04-B6EE-94F1FA4E224E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BE284F-BED1-4A96-AC84-E4F919C1C3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45D37-3EF2-4D04-B6EE-94F1FA4E224E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E284F-BED1-4A96-AC84-E4F919C1C3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45D37-3EF2-4D04-B6EE-94F1FA4E224E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E284F-BED1-4A96-AC84-E4F919C1C3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45D37-3EF2-4D04-B6EE-94F1FA4E224E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E284F-BED1-4A96-AC84-E4F919C1C3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45D37-3EF2-4D04-B6EE-94F1FA4E224E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E284F-BED1-4A96-AC84-E4F919C1C3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45D37-3EF2-4D04-B6EE-94F1FA4E224E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E284F-BED1-4A96-AC84-E4F919C1C3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45D37-3EF2-4D04-B6EE-94F1FA4E224E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E284F-BED1-4A96-AC84-E4F919C1C3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45D37-3EF2-4D04-B6EE-94F1FA4E224E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E284F-BED1-4A96-AC84-E4F919C1C3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45D37-3EF2-4D04-B6EE-94F1FA4E224E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E284F-BED1-4A96-AC84-E4F919C1C3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F45D37-3EF2-4D04-B6EE-94F1FA4E224E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E284F-BED1-4A96-AC84-E4F919C1C3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F45D37-3EF2-4D04-B6EE-94F1FA4E224E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BE284F-BED1-4A96-AC84-E4F919C1C3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F45D37-3EF2-4D04-B6EE-94F1FA4E224E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BE284F-BED1-4A96-AC84-E4F919C1C3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CROSS OF CHRIST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PSALM 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God---</a:t>
            </a:r>
          </a:p>
          <a:p>
            <a:r>
              <a:rPr lang="en-US" dirty="0" smtClean="0"/>
              <a:t> “Yet it was the LORD’s will to crush him and cause him to suffer, and though the LORD makes his life a guilt offering, he will see his offspring and prolong his days.”  (Is. 53:10)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crucified Jesus?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did---</a:t>
            </a:r>
          </a:p>
          <a:p>
            <a:r>
              <a:rPr lang="en-US" dirty="0" smtClean="0"/>
              <a:t> “Surely he took up our infirmities and carried our sorrows,…he was pierced for our transgressions, he was crushed for our iniquities…”  (Is. 53:4-5)</a:t>
            </a:r>
          </a:p>
          <a:p>
            <a:r>
              <a:rPr lang="en-US" dirty="0" smtClean="0"/>
              <a:t>“Christ died for our sins…”  (1 Cor. 15:3)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crucified Jesus?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SHEPHERD PSALMS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PSALM 22—THE GOOD SHEPHERD</a:t>
            </a:r>
          </a:p>
          <a:p>
            <a:r>
              <a:rPr lang="en-US" dirty="0" smtClean="0"/>
              <a:t>PSALM 23—THE GREAT SHEPHERD</a:t>
            </a:r>
          </a:p>
          <a:p>
            <a:r>
              <a:rPr lang="en-US" dirty="0" smtClean="0"/>
              <a:t>PSALM 24—THE CHIEF SHEPHERD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SHEPHERD PSALMS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22—SAVIOR</a:t>
            </a:r>
          </a:p>
          <a:p>
            <a:r>
              <a:rPr lang="en-US" dirty="0" smtClean="0"/>
              <a:t>23—SHEPHERD</a:t>
            </a:r>
          </a:p>
          <a:p>
            <a:r>
              <a:rPr lang="en-US" dirty="0" smtClean="0"/>
              <a:t>24—SOVEREIGN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SHEPHERD PSALMS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22---PAST/HE GAVE HIS LIFE.</a:t>
            </a:r>
          </a:p>
          <a:p>
            <a:r>
              <a:rPr lang="en-US" dirty="0" smtClean="0"/>
              <a:t>23---PRESENT/HE GIVES HIS LOVE.</a:t>
            </a:r>
          </a:p>
          <a:p>
            <a:r>
              <a:rPr lang="en-US" dirty="0" smtClean="0"/>
              <a:t>24---FUTURE/HE GIVES HIS LIGHT.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 Forsaken by God  (Ps.22:1-5)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Ps. 22:1--Quoted in Matthew 27:46</a:t>
            </a:r>
          </a:p>
          <a:p>
            <a:r>
              <a:rPr lang="en-US" dirty="0" smtClean="0"/>
              <a:t>Ps. 22:2--Noon till 3 darkness came over all the land.  Matt. 27:45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My God, my God why have you forsaken me?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22:7—Quoted in Matt. 27:39  “Those who passed by hurled insults at him, shaking their heads…”</a:t>
            </a:r>
          </a:p>
          <a:p>
            <a:r>
              <a:rPr lang="en-US" dirty="0" smtClean="0"/>
              <a:t>22:8—Quoted in Matt. 27:43—”He trusts in God.  Let God rescue him now if he wants him…”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 Forsaken by men (Ps.22:6-11)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Profuse perspiration</a:t>
            </a:r>
          </a:p>
          <a:p>
            <a:r>
              <a:rPr lang="en-US" dirty="0" smtClean="0"/>
              <a:t>Bones out of joint</a:t>
            </a:r>
          </a:p>
          <a:p>
            <a:r>
              <a:rPr lang="en-US" dirty="0" smtClean="0"/>
              <a:t>Heart affected</a:t>
            </a:r>
          </a:p>
          <a:p>
            <a:r>
              <a:rPr lang="en-US" dirty="0" smtClean="0"/>
              <a:t>Strength exhausted</a:t>
            </a:r>
          </a:p>
          <a:p>
            <a:r>
              <a:rPr lang="en-US" dirty="0" smtClean="0"/>
              <a:t>Extreme thirst  (“I thirst,”  Jn. 19:28)</a:t>
            </a:r>
          </a:p>
          <a:p>
            <a:r>
              <a:rPr lang="en-US" dirty="0" smtClean="0"/>
              <a:t>Nails pierced hands and feet (Jn. 20:20ff)</a:t>
            </a:r>
          </a:p>
          <a:p>
            <a:r>
              <a:rPr lang="en-US" dirty="0" smtClean="0"/>
              <a:t>Divided garments (Matt. 27:35)</a:t>
            </a:r>
          </a:p>
          <a:p>
            <a:r>
              <a:rPr lang="en-US" dirty="0" smtClean="0"/>
              <a:t>Cast lots for clothing  (Jn. 19:23-24)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 The Suffering of the Cross (Ps.22:12-21)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Jews— </a:t>
            </a:r>
          </a:p>
          <a:p>
            <a:r>
              <a:rPr lang="en-US" dirty="0" smtClean="0"/>
              <a:t>“Crucify, crucify!”  (Mt. 27:22)</a:t>
            </a:r>
          </a:p>
          <a:p>
            <a:r>
              <a:rPr lang="en-US" dirty="0" smtClean="0"/>
              <a:t>Pilate---</a:t>
            </a:r>
          </a:p>
          <a:p>
            <a:r>
              <a:rPr lang="en-US" dirty="0" smtClean="0"/>
              <a:t> “Pilate handed him over to them to be crucified.”  (Jn. 19:16)</a:t>
            </a:r>
          </a:p>
          <a:p>
            <a:r>
              <a:rPr lang="en-US" dirty="0" smtClean="0"/>
              <a:t>Roman soldiers---</a:t>
            </a:r>
          </a:p>
          <a:p>
            <a:r>
              <a:rPr lang="en-US" dirty="0" smtClean="0"/>
              <a:t> “The soldiers crucified Jesus…”  (Jn. 19:23)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killed Jesus?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</TotalTime>
  <Words>350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THE CROSS OF CHRIST</vt:lpstr>
      <vt:lpstr>THE SHEPHERD PSALMS</vt:lpstr>
      <vt:lpstr>THE SHEPHERD PSALMS</vt:lpstr>
      <vt:lpstr>THE SHEPHERD PSALMS</vt:lpstr>
      <vt:lpstr>1.  Forsaken by God  (Ps.22:1-5)</vt:lpstr>
      <vt:lpstr>My God, my God why have you forsaken me?</vt:lpstr>
      <vt:lpstr>2.  Forsaken by men (Ps.22:6-11)</vt:lpstr>
      <vt:lpstr>3.  The Suffering of the Cross (Ps.22:12-21)</vt:lpstr>
      <vt:lpstr>Who killed Jesus?</vt:lpstr>
      <vt:lpstr>Who crucified Jesus?</vt:lpstr>
      <vt:lpstr>Who crucified Jesus?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</dc:creator>
  <cp:lastModifiedBy>Steve</cp:lastModifiedBy>
  <cp:revision>11</cp:revision>
  <dcterms:created xsi:type="dcterms:W3CDTF">2016-04-07T16:07:32Z</dcterms:created>
  <dcterms:modified xsi:type="dcterms:W3CDTF">2016-04-07T17:51:53Z</dcterms:modified>
</cp:coreProperties>
</file>