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403" y="-7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0878C90B-AF11-4191-8BCB-960FE29D35A2}" type="datetimeFigureOut">
              <a:rPr lang="en-US" smtClean="0"/>
              <a:pPr/>
              <a:t>2/4/2016</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1DCE5D01-763D-4702-BC76-64D571AA9F4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878C90B-AF11-4191-8BCB-960FE29D35A2}" type="datetimeFigureOut">
              <a:rPr lang="en-US" smtClean="0"/>
              <a:pPr/>
              <a:t>2/4/2016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DCE5D01-763D-4702-BC76-64D571AA9F4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878C90B-AF11-4191-8BCB-960FE29D35A2}" type="datetimeFigureOut">
              <a:rPr lang="en-US" smtClean="0"/>
              <a:pPr/>
              <a:t>2/4/2016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DCE5D01-763D-4702-BC76-64D571AA9F4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878C90B-AF11-4191-8BCB-960FE29D35A2}" type="datetimeFigureOut">
              <a:rPr lang="en-US" smtClean="0"/>
              <a:pPr/>
              <a:t>2/4/2016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DCE5D01-763D-4702-BC76-64D571AA9F4A}"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0878C90B-AF11-4191-8BCB-960FE29D35A2}" type="datetimeFigureOut">
              <a:rPr lang="en-US" smtClean="0"/>
              <a:pPr/>
              <a:t>2/4/2016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DCE5D01-763D-4702-BC76-64D571AA9F4A}"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878C90B-AF11-4191-8BCB-960FE29D35A2}" type="datetimeFigureOut">
              <a:rPr lang="en-US" smtClean="0"/>
              <a:pPr/>
              <a:t>2/4/2016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DCE5D01-763D-4702-BC76-64D571AA9F4A}"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0878C90B-AF11-4191-8BCB-960FE29D35A2}" type="datetimeFigureOut">
              <a:rPr lang="en-US" smtClean="0"/>
              <a:pPr/>
              <a:t>2/4/2016</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1DCE5D01-763D-4702-BC76-64D571AA9F4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0878C90B-AF11-4191-8BCB-960FE29D35A2}" type="datetimeFigureOut">
              <a:rPr lang="en-US" smtClean="0"/>
              <a:pPr/>
              <a:t>2/4/2016</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1DCE5D01-763D-4702-BC76-64D571AA9F4A}"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0878C90B-AF11-4191-8BCB-960FE29D35A2}" type="datetimeFigureOut">
              <a:rPr lang="en-US" smtClean="0"/>
              <a:pPr/>
              <a:t>2/4/2016</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1DCE5D01-763D-4702-BC76-64D571AA9F4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0878C90B-AF11-4191-8BCB-960FE29D35A2}" type="datetimeFigureOut">
              <a:rPr lang="en-US" smtClean="0"/>
              <a:pPr/>
              <a:t>2/4/2016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DCE5D01-763D-4702-BC76-64D571AA9F4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0878C90B-AF11-4191-8BCB-960FE29D35A2}" type="datetimeFigureOut">
              <a:rPr lang="en-US" smtClean="0"/>
              <a:pPr/>
              <a:t>2/4/2016</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1DCE5D01-763D-4702-BC76-64D571AA9F4A}"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0878C90B-AF11-4191-8BCB-960FE29D35A2}" type="datetimeFigureOut">
              <a:rPr lang="en-US" smtClean="0"/>
              <a:pPr/>
              <a:t>2/4/2016</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DCE5D01-763D-4702-BC76-64D571AA9F4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Hosea: God’s Path with</a:t>
            </a:r>
            <a:br>
              <a:rPr lang="en-US" dirty="0" smtClean="0"/>
            </a:br>
            <a:r>
              <a:rPr lang="en-US" dirty="0" smtClean="0"/>
              <a:t>Thorn bushes</a:t>
            </a:r>
            <a:endParaRPr lang="en-US" dirty="0"/>
          </a:p>
        </p:txBody>
      </p:sp>
      <p:sp>
        <p:nvSpPr>
          <p:cNvPr id="3" name="Subtitle 2"/>
          <p:cNvSpPr>
            <a:spLocks noGrp="1"/>
          </p:cNvSpPr>
          <p:nvPr>
            <p:ph type="subTitle" idx="1"/>
          </p:nvPr>
        </p:nvSpPr>
        <p:spPr/>
        <p:txBody>
          <a:bodyPr/>
          <a:lstStyle/>
          <a:p>
            <a:r>
              <a:rPr lang="en-US" dirty="0" smtClean="0"/>
              <a:t>Hosea 1-3</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“Now these things occurred as examples to keep us from setting our hearts on evil things as they did.”</a:t>
            </a:r>
          </a:p>
          <a:p>
            <a:r>
              <a:rPr lang="en-US" dirty="0" smtClean="0"/>
              <a:t>“These things happened to them as examples and were written down as warnings for us, on whom the fulfillment of the ages has come.”</a:t>
            </a:r>
            <a:endParaRPr lang="en-US" dirty="0"/>
          </a:p>
        </p:txBody>
      </p:sp>
      <p:sp>
        <p:nvSpPr>
          <p:cNvPr id="2" name="Title 1"/>
          <p:cNvSpPr>
            <a:spLocks noGrp="1"/>
          </p:cNvSpPr>
          <p:nvPr>
            <p:ph type="title"/>
          </p:nvPr>
        </p:nvSpPr>
        <p:spPr/>
        <p:txBody>
          <a:bodyPr/>
          <a:lstStyle/>
          <a:p>
            <a:r>
              <a:rPr lang="en-US" dirty="0" smtClean="0"/>
              <a:t>1 Corinthians 10:6 &amp; 11</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Hosea highlights the parallels between his relationship with his adulterous wife and God’s relationship with Northern Israel.</a:t>
            </a:r>
            <a:endParaRPr lang="en-US" dirty="0"/>
          </a:p>
        </p:txBody>
      </p:sp>
      <p:sp>
        <p:nvSpPr>
          <p:cNvPr id="2" name="Title 1"/>
          <p:cNvSpPr>
            <a:spLocks noGrp="1"/>
          </p:cNvSpPr>
          <p:nvPr>
            <p:ph type="title"/>
          </p:nvPr>
        </p:nvSpPr>
        <p:spPr/>
        <p:txBody>
          <a:bodyPr/>
          <a:lstStyle/>
          <a:p>
            <a:r>
              <a:rPr lang="en-US" dirty="0" smtClean="0"/>
              <a:t>Hosea 1:1-2:1</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1.   Disappointing---I will block her path.</a:t>
            </a:r>
          </a:p>
          <a:p>
            <a:endParaRPr lang="en-US" dirty="0"/>
          </a:p>
          <a:p>
            <a:r>
              <a:rPr lang="en-US" dirty="0" smtClean="0"/>
              <a:t>2.   Painful---thorn bushes.</a:t>
            </a:r>
          </a:p>
          <a:p>
            <a:endParaRPr lang="en-US" dirty="0"/>
          </a:p>
          <a:p>
            <a:r>
              <a:rPr lang="en-US" dirty="0" smtClean="0"/>
              <a:t>3.   Effective---I will wall her in.</a:t>
            </a:r>
            <a:endParaRPr lang="en-US" dirty="0"/>
          </a:p>
        </p:txBody>
      </p:sp>
      <p:sp>
        <p:nvSpPr>
          <p:cNvPr id="2" name="Title 1"/>
          <p:cNvSpPr>
            <a:spLocks noGrp="1"/>
          </p:cNvSpPr>
          <p:nvPr>
            <p:ph type="title"/>
          </p:nvPr>
        </p:nvSpPr>
        <p:spPr/>
        <p:txBody>
          <a:bodyPr>
            <a:normAutofit fontScale="90000"/>
          </a:bodyPr>
          <a:lstStyle/>
          <a:p>
            <a:r>
              <a:rPr lang="en-US" dirty="0" smtClean="0"/>
              <a:t>Hosea 2:5-7</a:t>
            </a:r>
            <a:br>
              <a:rPr lang="en-US" dirty="0" smtClean="0"/>
            </a:br>
            <a:r>
              <a:rPr lang="en-US" dirty="0" smtClean="0"/>
              <a:t>God’s Path with Thorn bushes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linds(horizontal)">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3 Mistakes of every backslider.</a:t>
            </a:r>
          </a:p>
          <a:p>
            <a:r>
              <a:rPr lang="en-US" dirty="0" smtClean="0"/>
              <a:t>1.   Puts sin 1</a:t>
            </a:r>
            <a:r>
              <a:rPr lang="en-US" baseline="30000" dirty="0" smtClean="0"/>
              <a:t>st</a:t>
            </a:r>
            <a:r>
              <a:rPr lang="en-US" dirty="0"/>
              <a:t> </a:t>
            </a:r>
            <a:r>
              <a:rPr lang="en-US" dirty="0" smtClean="0"/>
              <a:t> (2:5).</a:t>
            </a:r>
          </a:p>
          <a:p>
            <a:r>
              <a:rPr lang="en-US" dirty="0" smtClean="0"/>
              <a:t>2.   Thinks the good things of life are a reward for sin (2:12).</a:t>
            </a:r>
          </a:p>
          <a:p>
            <a:r>
              <a:rPr lang="en-US" dirty="0" smtClean="0"/>
              <a:t>3.   Thinks those things are mine  (2:5).</a:t>
            </a:r>
            <a:endParaRPr lang="en-US" dirty="0"/>
          </a:p>
        </p:txBody>
      </p:sp>
      <p:sp>
        <p:nvSpPr>
          <p:cNvPr id="2" name="Title 1"/>
          <p:cNvSpPr>
            <a:spLocks noGrp="1"/>
          </p:cNvSpPr>
          <p:nvPr>
            <p:ph type="title"/>
          </p:nvPr>
        </p:nvSpPr>
        <p:spPr/>
        <p:txBody>
          <a:bodyPr/>
          <a:lstStyle/>
          <a:p>
            <a:r>
              <a:rPr lang="en-US" dirty="0" smtClean="0"/>
              <a:t>Hosea 2:8-15</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1.   Repentance (2:7).</a:t>
            </a:r>
          </a:p>
          <a:p>
            <a:r>
              <a:rPr lang="en-US" dirty="0" smtClean="0"/>
              <a:t>2.   Return to God  (2:16).</a:t>
            </a:r>
          </a:p>
          <a:p>
            <a:r>
              <a:rPr lang="en-US" dirty="0" smtClean="0"/>
              <a:t>3.   Restored relationship  (2:19-23).</a:t>
            </a:r>
            <a:endParaRPr lang="en-US" dirty="0"/>
          </a:p>
        </p:txBody>
      </p:sp>
      <p:sp>
        <p:nvSpPr>
          <p:cNvPr id="2" name="Title 1"/>
          <p:cNvSpPr>
            <a:spLocks noGrp="1"/>
          </p:cNvSpPr>
          <p:nvPr>
            <p:ph type="title"/>
          </p:nvPr>
        </p:nvSpPr>
        <p:spPr/>
        <p:txBody>
          <a:bodyPr>
            <a:normAutofit fontScale="90000"/>
          </a:bodyPr>
          <a:lstStyle/>
          <a:p>
            <a:r>
              <a:rPr lang="en-US" dirty="0" smtClean="0"/>
              <a:t>3 Blessings of God’s Path of Thorn Bushes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dirty="0" smtClean="0"/>
              <a:t>“You have left your first love.  Remember the height from which you have fallen!  Repent and do the things you did at first.”</a:t>
            </a:r>
          </a:p>
          <a:p>
            <a:pPr>
              <a:buNone/>
            </a:pPr>
            <a:r>
              <a:rPr lang="en-US" dirty="0" smtClean="0"/>
              <a:t>Rev. 2:4-5</a:t>
            </a:r>
          </a:p>
          <a:p>
            <a:pPr>
              <a:buNone/>
            </a:pPr>
            <a:endParaRPr lang="en-US" dirty="0" smtClean="0"/>
          </a:p>
          <a:p>
            <a:pPr>
              <a:buNone/>
            </a:pPr>
            <a:endParaRPr lang="en-US" dirty="0"/>
          </a:p>
        </p:txBody>
      </p:sp>
      <p:sp>
        <p:nvSpPr>
          <p:cNvPr id="2" name="Title 1"/>
          <p:cNvSpPr>
            <a:spLocks noGrp="1"/>
          </p:cNvSpPr>
          <p:nvPr>
            <p:ph type="title"/>
          </p:nvPr>
        </p:nvSpPr>
        <p:spPr/>
        <p:txBody>
          <a:bodyPr>
            <a:normAutofit fontScale="90000"/>
          </a:bodyPr>
          <a:lstStyle/>
          <a:p>
            <a:r>
              <a:rPr lang="en-US" dirty="0" smtClean="0"/>
              <a:t>Reconciliation</a:t>
            </a:r>
            <a:br>
              <a:rPr lang="en-US" dirty="0" smtClean="0"/>
            </a:br>
            <a:r>
              <a:rPr lang="en-US" dirty="0" smtClean="0"/>
              <a:t>Hosea 3</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“Do not love the world or anything in the world.  If anyone loves the world, the love of the Father is not in him.  For everything in the world—the cravings of sinful man, the lust of his eyes and the boasting of what he has and does—comes not from the Father but from  the world.  The world and its desires pass away, but the man who does the will of God lives forever.”</a:t>
            </a:r>
            <a:endParaRPr lang="en-US" dirty="0"/>
          </a:p>
        </p:txBody>
      </p:sp>
      <p:sp>
        <p:nvSpPr>
          <p:cNvPr id="3" name="Title 2"/>
          <p:cNvSpPr>
            <a:spLocks noGrp="1"/>
          </p:cNvSpPr>
          <p:nvPr>
            <p:ph type="title"/>
          </p:nvPr>
        </p:nvSpPr>
        <p:spPr/>
        <p:txBody>
          <a:bodyPr/>
          <a:lstStyle/>
          <a:p>
            <a:r>
              <a:rPr lang="en-US" dirty="0" smtClean="0"/>
              <a:t>1 John 2:15-17</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“You adulterous people, don’t you know that friendship with the world is hatred toward God?  Anyone who chooses to be a friend of the world becomes an enemy of God.”</a:t>
            </a:r>
          </a:p>
          <a:p>
            <a:r>
              <a:rPr lang="en-US" dirty="0" smtClean="0"/>
              <a:t>“Come near to God  and he will come near to you.”</a:t>
            </a:r>
            <a:endParaRPr lang="en-US" dirty="0"/>
          </a:p>
        </p:txBody>
      </p:sp>
      <p:sp>
        <p:nvSpPr>
          <p:cNvPr id="3" name="Title 2"/>
          <p:cNvSpPr>
            <a:spLocks noGrp="1"/>
          </p:cNvSpPr>
          <p:nvPr>
            <p:ph type="title"/>
          </p:nvPr>
        </p:nvSpPr>
        <p:spPr/>
        <p:txBody>
          <a:bodyPr/>
          <a:lstStyle/>
          <a:p>
            <a:r>
              <a:rPr lang="en-US" dirty="0" smtClean="0"/>
              <a:t>James 4:4 &amp; 8</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heckerboard(across)">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checkerboard(across)">
                                      <p:cBhvr>
                                        <p:cTn id="12"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ustom 1">
      <a:dk1>
        <a:sysClr val="windowText" lastClr="000000"/>
      </a:dk1>
      <a:lt1>
        <a:sysClr val="window" lastClr="FFFFFF"/>
      </a:lt1>
      <a:dk2>
        <a:srgbClr val="666666"/>
      </a:dk2>
      <a:lt2>
        <a:srgbClr val="D2D2D2"/>
      </a:lt2>
      <a:accent1>
        <a:srgbClr val="FF388C"/>
      </a:accent1>
      <a:accent2>
        <a:srgbClr val="C00000"/>
      </a:accent2>
      <a:accent3>
        <a:srgbClr val="9C007F"/>
      </a:accent3>
      <a:accent4>
        <a:srgbClr val="68007F"/>
      </a:accent4>
      <a:accent5>
        <a:srgbClr val="005BD3"/>
      </a:accent5>
      <a:accent6>
        <a:srgbClr val="00349E"/>
      </a:accent6>
      <a:hlink>
        <a:srgbClr val="17BBFD"/>
      </a:hlink>
      <a:folHlink>
        <a:srgbClr val="FF79C2"/>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65</TotalTime>
  <Words>346</Words>
  <Application>Microsoft Office PowerPoint</Application>
  <PresentationFormat>On-screen Show (4:3)</PresentationFormat>
  <Paragraphs>30</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Concourse</vt:lpstr>
      <vt:lpstr>Hosea: God’s Path with Thorn bushes</vt:lpstr>
      <vt:lpstr>1 Corinthians 10:6 &amp; 11</vt:lpstr>
      <vt:lpstr>Hosea 1:1-2:1</vt:lpstr>
      <vt:lpstr>Hosea 2:5-7 God’s Path with Thorn bushes</vt:lpstr>
      <vt:lpstr>Hosea 2:8-15</vt:lpstr>
      <vt:lpstr>3 Blessings of God’s Path of Thorn Bushes</vt:lpstr>
      <vt:lpstr>Reconciliation Hosea 3</vt:lpstr>
      <vt:lpstr>1 John 2:15-17</vt:lpstr>
      <vt:lpstr>James 4:4 &amp; 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Hosea: God’s Path with Thornbushes</dc:title>
  <dc:creator>Steve</dc:creator>
  <cp:lastModifiedBy>Steve</cp:lastModifiedBy>
  <cp:revision>8</cp:revision>
  <dcterms:created xsi:type="dcterms:W3CDTF">2016-01-20T16:12:17Z</dcterms:created>
  <dcterms:modified xsi:type="dcterms:W3CDTF">2016-02-04T17:30:03Z</dcterms:modified>
</cp:coreProperties>
</file>