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73"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6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C4B2E657-06D7-493A-A290-7951771362EA}"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B2E657-06D7-493A-A290-7951771362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B2E657-06D7-493A-A290-7951771362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B2E657-06D7-493A-A290-7951771362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B2E657-06D7-493A-A290-7951771362EA}"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B2E657-06D7-493A-A290-7951771362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4B2E657-06D7-493A-A290-7951771362EA}"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4B2E657-06D7-493A-A290-7951771362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4B2E657-06D7-493A-A290-7951771362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A271DB-9215-4942-A265-1FEE1BDA4D0A}" type="datetimeFigureOut">
              <a:rPr lang="en-US" smtClean="0"/>
              <a:pPr/>
              <a:t>2/24/2016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B2E657-06D7-493A-A290-7951771362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DA271DB-9215-4942-A265-1FEE1BDA4D0A}" type="datetimeFigureOut">
              <a:rPr lang="en-US" smtClean="0"/>
              <a:pPr/>
              <a:t>2/24/2016</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C4B2E657-06D7-493A-A290-7951771362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DA271DB-9215-4942-A265-1FEE1BDA4D0A}" type="datetimeFigureOut">
              <a:rPr lang="en-US" smtClean="0"/>
              <a:pPr/>
              <a:t>2/24/2016</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4B2E657-06D7-493A-A290-7951771362E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AMOS:  WITH LIBERTY &amp; JUSTICE FOR ALL</a:t>
            </a:r>
            <a:endParaRPr lang="en-US" dirty="0"/>
          </a:p>
        </p:txBody>
      </p:sp>
      <p:sp>
        <p:nvSpPr>
          <p:cNvPr id="3" name="Subtitle 2"/>
          <p:cNvSpPr>
            <a:spLocks noGrp="1"/>
          </p:cNvSpPr>
          <p:nvPr>
            <p:ph type="subTitle" idx="1"/>
          </p:nvPr>
        </p:nvSpPr>
        <p:spPr/>
        <p:txBody>
          <a:bodyPr>
            <a:normAutofit/>
          </a:bodyPr>
          <a:lstStyle/>
          <a:p>
            <a:r>
              <a:rPr lang="en-US" dirty="0" smtClean="0"/>
              <a:t>Amos 5:24</a:t>
            </a:r>
          </a:p>
          <a:p>
            <a:r>
              <a:rPr lang="en-US" dirty="0" smtClean="0"/>
              <a:t>“Let justice roll on like a river, righteousness like a never-failing stream!”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Amos 5:12-24</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Amos 5:24</a:t>
            </a:r>
            <a:endParaRPr lang="en-US" dirty="0"/>
          </a:p>
        </p:txBody>
      </p:sp>
      <p:sp>
        <p:nvSpPr>
          <p:cNvPr id="3" name="Content Placeholder 2"/>
          <p:cNvSpPr>
            <a:spLocks noGrp="1"/>
          </p:cNvSpPr>
          <p:nvPr>
            <p:ph idx="1"/>
          </p:nvPr>
        </p:nvSpPr>
        <p:spPr/>
        <p:txBody>
          <a:bodyPr/>
          <a:lstStyle/>
          <a:p>
            <a:r>
              <a:rPr lang="en-US" dirty="0" smtClean="0"/>
              <a:t>“But let justice roll on like a river, righteousness like a never-failing stream!”</a:t>
            </a:r>
          </a:p>
          <a:p>
            <a:endParaRPr lang="en-US" dirty="0"/>
          </a:p>
          <a:p>
            <a:r>
              <a:rPr lang="en-US" dirty="0" smtClean="0"/>
              <a:t>“But you have turned justice into poison and the fruit of righteousness into bitterness.”  (6:12)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Visions of Amos</a:t>
            </a:r>
            <a:endParaRPr lang="en-US" dirty="0"/>
          </a:p>
        </p:txBody>
      </p:sp>
      <p:sp>
        <p:nvSpPr>
          <p:cNvPr id="3" name="Content Placeholder 2"/>
          <p:cNvSpPr>
            <a:spLocks noGrp="1"/>
          </p:cNvSpPr>
          <p:nvPr>
            <p:ph idx="1"/>
          </p:nvPr>
        </p:nvSpPr>
        <p:spPr/>
        <p:txBody>
          <a:bodyPr/>
          <a:lstStyle/>
          <a:p>
            <a:r>
              <a:rPr lang="en-US" dirty="0" smtClean="0"/>
              <a:t>1.  Swarm of locusts—7:1-3</a:t>
            </a:r>
          </a:p>
          <a:p>
            <a:r>
              <a:rPr lang="en-US" dirty="0" smtClean="0"/>
              <a:t>2.  Fire—7:4-6</a:t>
            </a:r>
          </a:p>
          <a:p>
            <a:r>
              <a:rPr lang="en-US" dirty="0" smtClean="0"/>
              <a:t>3.  Plumb line—7:7-9.</a:t>
            </a:r>
          </a:p>
          <a:p>
            <a:r>
              <a:rPr lang="en-US" dirty="0" smtClean="0"/>
              <a:t>4.  Ripe fruit—8:1ff.</a:t>
            </a:r>
          </a:p>
          <a:p>
            <a:r>
              <a:rPr lang="en-US" dirty="0" smtClean="0"/>
              <a:t>5.  The LORD standing by the altar—9:1ff.</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Amos 9:8</a:t>
            </a:r>
            <a:endParaRPr lang="en-US" dirty="0"/>
          </a:p>
        </p:txBody>
      </p:sp>
      <p:sp>
        <p:nvSpPr>
          <p:cNvPr id="3" name="Content Placeholder 2"/>
          <p:cNvSpPr>
            <a:spLocks noGrp="1"/>
          </p:cNvSpPr>
          <p:nvPr>
            <p:ph idx="1"/>
          </p:nvPr>
        </p:nvSpPr>
        <p:spPr/>
        <p:txBody>
          <a:bodyPr/>
          <a:lstStyle/>
          <a:p>
            <a:r>
              <a:rPr lang="en-US" dirty="0" smtClean="0"/>
              <a:t>“Surely the eyes of the Sovereign LORD are on the sinful kingdom.  I will destroy it from the face of the earth—yet I will not totally destroy the house of Jacob, declares the LORD.”</a:t>
            </a:r>
          </a:p>
          <a:p>
            <a:r>
              <a:rPr lang="en-US" dirty="0" smtClean="0"/>
              <a:t>In that day I will restore David’s fallen tent.  I will repair..I will restore…and build…all the nations that bear my name, declares the LORD.” (9:11-12).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America?</a:t>
            </a:r>
            <a:endParaRPr lang="en-US" dirty="0"/>
          </a:p>
        </p:txBody>
      </p:sp>
      <p:sp>
        <p:nvSpPr>
          <p:cNvPr id="3" name="Content Placeholder 2"/>
          <p:cNvSpPr>
            <a:spLocks noGrp="1"/>
          </p:cNvSpPr>
          <p:nvPr>
            <p:ph idx="1"/>
          </p:nvPr>
        </p:nvSpPr>
        <p:spPr/>
        <p:txBody>
          <a:bodyPr>
            <a:normAutofit/>
          </a:bodyPr>
          <a:lstStyle/>
          <a:p>
            <a:r>
              <a:rPr lang="en-US" dirty="0" smtClean="0"/>
              <a:t>1720’s--The </a:t>
            </a:r>
            <a:r>
              <a:rPr lang="en-US" dirty="0" smtClean="0"/>
              <a:t>1</a:t>
            </a:r>
            <a:r>
              <a:rPr lang="en-US" baseline="30000" dirty="0" smtClean="0"/>
              <a:t>st</a:t>
            </a:r>
            <a:r>
              <a:rPr lang="en-US" dirty="0" smtClean="0"/>
              <a:t> Great Awakening (50,000 out of 300,000  in New England got saved and most baptized).</a:t>
            </a:r>
          </a:p>
          <a:p>
            <a:r>
              <a:rPr lang="en-US" dirty="0" smtClean="0"/>
              <a:t>In the 1720’s our nation was largely de-Christianized.</a:t>
            </a:r>
          </a:p>
          <a:p>
            <a:r>
              <a:rPr lang="en-US" dirty="0" smtClean="0"/>
              <a:t>Revival &amp; prayer meetings began in New Jersey, Pastor Frelinghuysen.</a:t>
            </a:r>
          </a:p>
          <a:p>
            <a:r>
              <a:rPr lang="en-US" dirty="0" smtClean="0"/>
              <a:t>1734—Jonathan Edwards in Massachusetts.</a:t>
            </a:r>
          </a:p>
          <a:p>
            <a:r>
              <a:rPr lang="en-US" dirty="0" smtClean="0"/>
              <a:t>1739—George Whitefield in New England.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Great Awakening</a:t>
            </a:r>
            <a:endParaRPr lang="en-US" dirty="0"/>
          </a:p>
        </p:txBody>
      </p:sp>
      <p:sp>
        <p:nvSpPr>
          <p:cNvPr id="3" name="Content Placeholder 2"/>
          <p:cNvSpPr>
            <a:spLocks noGrp="1"/>
          </p:cNvSpPr>
          <p:nvPr>
            <p:ph idx="1"/>
          </p:nvPr>
        </p:nvSpPr>
        <p:spPr/>
        <p:txBody>
          <a:bodyPr/>
          <a:lstStyle/>
          <a:p>
            <a:r>
              <a:rPr lang="en-US" dirty="0" smtClean="0"/>
              <a:t>“Esp. in New England… this extreme Protestantism… was helping to shape the nascent nation…it was laying the foundation for the democracy which found expression in the American Revolution and the United States.”           Kenneth Scott </a:t>
            </a:r>
            <a:r>
              <a:rPr lang="en-US" dirty="0" err="1" smtClean="0"/>
              <a:t>Latourette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Great Awakening</a:t>
            </a:r>
            <a:endParaRPr lang="en-US" dirty="0"/>
          </a:p>
        </p:txBody>
      </p:sp>
      <p:sp>
        <p:nvSpPr>
          <p:cNvPr id="3" name="Content Placeholder 2"/>
          <p:cNvSpPr>
            <a:spLocks noGrp="1"/>
          </p:cNvSpPr>
          <p:nvPr>
            <p:ph idx="1"/>
          </p:nvPr>
        </p:nvSpPr>
        <p:spPr/>
        <p:txBody>
          <a:bodyPr>
            <a:normAutofit lnSpcReduction="10000"/>
          </a:bodyPr>
          <a:lstStyle/>
          <a:p>
            <a:r>
              <a:rPr lang="en-US" dirty="0" smtClean="0"/>
              <a:t>Early 1800’s the USA had fallen back into terrible sin(s).</a:t>
            </a:r>
          </a:p>
          <a:p>
            <a:r>
              <a:rPr lang="en-US" dirty="0" smtClean="0"/>
              <a:t>1799--Camp meetings in Kentucky; 15,000 at one mtg.—10,000 join churches in Kentucky by 1803! Circuit riding preachers reach the wild west.  Baptists in the South, Methodists in the North.</a:t>
            </a:r>
          </a:p>
          <a:p>
            <a:r>
              <a:rPr lang="en-US" dirty="0" smtClean="0"/>
              <a:t>1812—Modern missionary movement begins.</a:t>
            </a:r>
          </a:p>
          <a:p>
            <a:r>
              <a:rPr lang="en-US" dirty="0" smtClean="0"/>
              <a:t>1830’s Charles Finney in New York saw 100,000 come to faith in Christ.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need a 3</a:t>
            </a:r>
            <a:r>
              <a:rPr lang="en-US" baseline="30000" dirty="0" smtClean="0"/>
              <a:t>rd</a:t>
            </a:r>
            <a:r>
              <a:rPr lang="en-US" dirty="0" smtClean="0"/>
              <a:t> Awakening</a:t>
            </a:r>
            <a:endParaRPr lang="en-US" dirty="0"/>
          </a:p>
        </p:txBody>
      </p:sp>
      <p:sp>
        <p:nvSpPr>
          <p:cNvPr id="3" name="Content Placeholder 2"/>
          <p:cNvSpPr>
            <a:spLocks noGrp="1"/>
          </p:cNvSpPr>
          <p:nvPr>
            <p:ph idx="1"/>
          </p:nvPr>
        </p:nvSpPr>
        <p:spPr/>
        <p:txBody>
          <a:bodyPr>
            <a:normAutofit lnSpcReduction="10000"/>
          </a:bodyPr>
          <a:lstStyle/>
          <a:p>
            <a:r>
              <a:rPr lang="en-US" dirty="0" smtClean="0"/>
              <a:t>Sexual immorality is out of control.</a:t>
            </a:r>
          </a:p>
          <a:p>
            <a:r>
              <a:rPr lang="en-US" dirty="0" smtClean="0"/>
              <a:t>Homosexuality is rampant.</a:t>
            </a:r>
          </a:p>
          <a:p>
            <a:r>
              <a:rPr lang="en-US" dirty="0" smtClean="0"/>
              <a:t>Abortion kills 1.25 million persons per year.</a:t>
            </a:r>
          </a:p>
          <a:p>
            <a:r>
              <a:rPr lang="en-US" dirty="0" smtClean="0"/>
              <a:t>Pornography pervades the internet, etc.</a:t>
            </a:r>
          </a:p>
          <a:p>
            <a:r>
              <a:rPr lang="en-US" dirty="0" smtClean="0"/>
              <a:t>Bribery and theft riddle our financial system.</a:t>
            </a:r>
          </a:p>
          <a:p>
            <a:r>
              <a:rPr lang="en-US" dirty="0" smtClean="0"/>
              <a:t>Loss of our religious freedoms.</a:t>
            </a:r>
          </a:p>
          <a:p>
            <a:r>
              <a:rPr lang="en-US" dirty="0" smtClean="0"/>
              <a:t>Drug problems abound and related crime.</a:t>
            </a:r>
          </a:p>
          <a:p>
            <a:r>
              <a:rPr lang="en-US" dirty="0" smtClean="0"/>
              <a:t>Domestic abuse, absentee parents, divorce, etc., etc., etc.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Amos 5:24</a:t>
            </a:r>
            <a:endParaRPr lang="en-US" dirty="0"/>
          </a:p>
        </p:txBody>
      </p:sp>
      <p:sp>
        <p:nvSpPr>
          <p:cNvPr id="3" name="Content Placeholder 2"/>
          <p:cNvSpPr>
            <a:spLocks noGrp="1"/>
          </p:cNvSpPr>
          <p:nvPr>
            <p:ph idx="1"/>
          </p:nvPr>
        </p:nvSpPr>
        <p:spPr/>
        <p:txBody>
          <a:bodyPr/>
          <a:lstStyle/>
          <a:p>
            <a:r>
              <a:rPr lang="en-US" dirty="0" smtClean="0"/>
              <a:t>“Let justice roll on like a river, righteousness like a never-failing stream!”</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 Prophets</a:t>
            </a:r>
            <a:endParaRPr lang="en-US" dirty="0"/>
          </a:p>
        </p:txBody>
      </p:sp>
      <p:sp>
        <p:nvSpPr>
          <p:cNvPr id="3" name="Content Placeholder 2"/>
          <p:cNvSpPr>
            <a:spLocks noGrp="1"/>
          </p:cNvSpPr>
          <p:nvPr>
            <p:ph idx="1"/>
          </p:nvPr>
        </p:nvSpPr>
        <p:spPr/>
        <p:txBody>
          <a:bodyPr/>
          <a:lstStyle/>
          <a:p>
            <a:r>
              <a:rPr lang="en-US" dirty="0" smtClean="0"/>
              <a:t>Hosea:  Idolatry is like adultery.</a:t>
            </a:r>
          </a:p>
          <a:p>
            <a:r>
              <a:rPr lang="en-US" dirty="0" smtClean="0"/>
              <a:t>Joel:  The Day of the LORD is near.</a:t>
            </a:r>
          </a:p>
          <a:p>
            <a:r>
              <a:rPr lang="en-US" dirty="0" smtClean="0"/>
              <a:t>Micah:  Act justly, love mercy, &amp; walk humbly           with your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Amos</a:t>
            </a:r>
            <a:endParaRPr lang="en-US" dirty="0"/>
          </a:p>
        </p:txBody>
      </p:sp>
      <p:sp>
        <p:nvSpPr>
          <p:cNvPr id="3" name="Content Placeholder 2"/>
          <p:cNvSpPr>
            <a:spLocks noGrp="1"/>
          </p:cNvSpPr>
          <p:nvPr>
            <p:ph idx="1"/>
          </p:nvPr>
        </p:nvSpPr>
        <p:spPr/>
        <p:txBody>
          <a:bodyPr/>
          <a:lstStyle/>
          <a:p>
            <a:r>
              <a:rPr lang="en-US" dirty="0" smtClean="0"/>
              <a:t>Shepherd of </a:t>
            </a:r>
            <a:r>
              <a:rPr lang="en-US" dirty="0" smtClean="0"/>
              <a:t> </a:t>
            </a:r>
            <a:r>
              <a:rPr lang="en-US" dirty="0" err="1" smtClean="0"/>
              <a:t>Tekoa</a:t>
            </a:r>
            <a:r>
              <a:rPr lang="en-US" dirty="0" smtClean="0"/>
              <a:t>  </a:t>
            </a:r>
            <a:r>
              <a:rPr lang="en-US" dirty="0" smtClean="0"/>
              <a:t>(1:1), and cared for sycamore-fig trees (7:14).</a:t>
            </a:r>
          </a:p>
          <a:p>
            <a:r>
              <a:rPr lang="en-US" dirty="0" smtClean="0"/>
              <a:t>“I am neither a prophet nor a prophet’s son.”  (7:14).</a:t>
            </a:r>
          </a:p>
          <a:p>
            <a:r>
              <a:rPr lang="en-US" dirty="0" smtClean="0"/>
              <a:t>A lay preacher in Northern Israel at the same time as Hosea.</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Amos</a:t>
            </a:r>
            <a:endParaRPr lang="en-US" dirty="0"/>
          </a:p>
        </p:txBody>
      </p:sp>
      <p:sp>
        <p:nvSpPr>
          <p:cNvPr id="3" name="Content Placeholder 2"/>
          <p:cNvSpPr>
            <a:spLocks noGrp="1"/>
          </p:cNvSpPr>
          <p:nvPr>
            <p:ph idx="1"/>
          </p:nvPr>
        </p:nvSpPr>
        <p:spPr/>
        <p:txBody>
          <a:bodyPr/>
          <a:lstStyle/>
          <a:p>
            <a:r>
              <a:rPr lang="en-US" dirty="0" smtClean="0"/>
              <a:t>Amos points out social sins and how they treat people (not just Israel, but the nations all around).</a:t>
            </a:r>
          </a:p>
          <a:p>
            <a:r>
              <a:rPr lang="en-US" dirty="0" smtClean="0"/>
              <a:t>“For 3 transgressions and for 4”  indicates the full measure of their sin  (1:3; 1:6; 1:9; 1:11; 1:13; 2:1; 2:4; 2:6;).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Judgment on 8 Nations</a:t>
            </a:r>
            <a:endParaRPr lang="en-US" dirty="0"/>
          </a:p>
        </p:txBody>
      </p:sp>
      <p:sp>
        <p:nvSpPr>
          <p:cNvPr id="3" name="Content Placeholder 2"/>
          <p:cNvSpPr>
            <a:spLocks noGrp="1"/>
          </p:cNvSpPr>
          <p:nvPr>
            <p:ph idx="1"/>
          </p:nvPr>
        </p:nvSpPr>
        <p:spPr/>
        <p:txBody>
          <a:bodyPr>
            <a:normAutofit lnSpcReduction="10000"/>
          </a:bodyPr>
          <a:lstStyle/>
          <a:p>
            <a:r>
              <a:rPr lang="en-US" dirty="0" smtClean="0"/>
              <a:t>1.  Damascus—treated Gilead like a pile of grain.</a:t>
            </a:r>
          </a:p>
          <a:p>
            <a:r>
              <a:rPr lang="en-US" dirty="0" smtClean="0"/>
              <a:t>2.  Gaza—profited over the slave trade.</a:t>
            </a:r>
          </a:p>
          <a:p>
            <a:r>
              <a:rPr lang="en-US" dirty="0" smtClean="0"/>
              <a:t>3.  </a:t>
            </a:r>
            <a:r>
              <a:rPr lang="en-US" dirty="0" err="1" smtClean="0"/>
              <a:t>Tyre</a:t>
            </a:r>
            <a:r>
              <a:rPr lang="en-US" dirty="0" smtClean="0"/>
              <a:t>—sold Israel into slavery.</a:t>
            </a:r>
          </a:p>
          <a:p>
            <a:r>
              <a:rPr lang="en-US" dirty="0" smtClean="0"/>
              <a:t>4.  Edom—cruel to her brother.</a:t>
            </a:r>
          </a:p>
          <a:p>
            <a:r>
              <a:rPr lang="en-US" dirty="0" smtClean="0"/>
              <a:t>5.  </a:t>
            </a:r>
            <a:r>
              <a:rPr lang="en-US" dirty="0" err="1" smtClean="0"/>
              <a:t>Ammon</a:t>
            </a:r>
            <a:r>
              <a:rPr lang="en-US" dirty="0" smtClean="0"/>
              <a:t>—cruel to Gilead.</a:t>
            </a:r>
          </a:p>
          <a:p>
            <a:r>
              <a:rPr lang="en-US" dirty="0" smtClean="0"/>
              <a:t>6.  Moab—cruel to Edom.</a:t>
            </a:r>
          </a:p>
          <a:p>
            <a:r>
              <a:rPr lang="en-US" dirty="0" smtClean="0"/>
              <a:t>7.  Judah—broke covenant &amp; despised God’s law.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Judgment on 8 Nations</a:t>
            </a:r>
            <a:endParaRPr lang="en-US" dirty="0"/>
          </a:p>
        </p:txBody>
      </p:sp>
      <p:sp>
        <p:nvSpPr>
          <p:cNvPr id="3" name="Content Placeholder 2"/>
          <p:cNvSpPr>
            <a:spLocks noGrp="1"/>
          </p:cNvSpPr>
          <p:nvPr>
            <p:ph idx="1"/>
          </p:nvPr>
        </p:nvSpPr>
        <p:spPr/>
        <p:txBody>
          <a:bodyPr>
            <a:normAutofit/>
          </a:bodyPr>
          <a:lstStyle/>
          <a:p>
            <a:r>
              <a:rPr lang="en-US" dirty="0" smtClean="0"/>
              <a:t>8.  Israel—(2:6ff)</a:t>
            </a:r>
          </a:p>
          <a:p>
            <a:r>
              <a:rPr lang="en-US" dirty="0" smtClean="0"/>
              <a:t>Oppressed the poor  (2:6-7).</a:t>
            </a:r>
          </a:p>
          <a:p>
            <a:r>
              <a:rPr lang="en-US" dirty="0" smtClean="0"/>
              <a:t>Abused women  (2:7).</a:t>
            </a:r>
          </a:p>
          <a:p>
            <a:r>
              <a:rPr lang="en-US" dirty="0" smtClean="0"/>
              <a:t>No respect for God’s servants  (2:12).</a:t>
            </a:r>
          </a:p>
          <a:p>
            <a:r>
              <a:rPr lang="en-US" dirty="0" smtClean="0"/>
              <a:t>Full of sin  (3:15).</a:t>
            </a:r>
          </a:p>
          <a:p>
            <a:r>
              <a:rPr lang="en-US" dirty="0" smtClean="0"/>
              <a:t>Refused to return to God  (4:1-13).</a:t>
            </a:r>
          </a:p>
          <a:p>
            <a:r>
              <a:rPr lang="en-US" dirty="0" smtClean="0"/>
              <a:t>“Woe to you”  (5:18).</a:t>
            </a:r>
          </a:p>
          <a:p>
            <a:r>
              <a:rPr lang="en-US" dirty="0" smtClean="0"/>
              <a:t>“Woe to you who are at ease in Zion”  (6:1).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Israel has not returned to God</a:t>
            </a:r>
            <a:endParaRPr lang="en-US" dirty="0"/>
          </a:p>
        </p:txBody>
      </p:sp>
      <p:sp>
        <p:nvSpPr>
          <p:cNvPr id="3" name="Content Placeholder 2"/>
          <p:cNvSpPr>
            <a:spLocks noGrp="1"/>
          </p:cNvSpPr>
          <p:nvPr>
            <p:ph idx="1"/>
          </p:nvPr>
        </p:nvSpPr>
        <p:spPr/>
        <p:txBody>
          <a:bodyPr/>
          <a:lstStyle/>
          <a:p>
            <a:r>
              <a:rPr lang="en-US" dirty="0" smtClean="0"/>
              <a:t>I gave you empty stomachs—yet you have not returned (4:6).</a:t>
            </a:r>
          </a:p>
          <a:p>
            <a:r>
              <a:rPr lang="en-US" dirty="0" smtClean="0"/>
              <a:t>I withheld the rain—yet you have not returned (4:7-8).</a:t>
            </a:r>
          </a:p>
          <a:p>
            <a:r>
              <a:rPr lang="en-US" dirty="0" smtClean="0"/>
              <a:t>I struck your gardens—yet you have not returned (4:9).</a:t>
            </a:r>
          </a:p>
          <a:p>
            <a:r>
              <a:rPr lang="en-US" dirty="0" smtClean="0"/>
              <a:t>I sent plagues—yet you have not returned (4:10).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Israel has not returned to God</a:t>
            </a:r>
            <a:endParaRPr lang="en-US" dirty="0"/>
          </a:p>
        </p:txBody>
      </p:sp>
      <p:sp>
        <p:nvSpPr>
          <p:cNvPr id="3" name="Content Placeholder 2"/>
          <p:cNvSpPr>
            <a:spLocks noGrp="1"/>
          </p:cNvSpPr>
          <p:nvPr>
            <p:ph idx="1"/>
          </p:nvPr>
        </p:nvSpPr>
        <p:spPr/>
        <p:txBody>
          <a:bodyPr/>
          <a:lstStyle/>
          <a:p>
            <a:r>
              <a:rPr lang="en-US" dirty="0" smtClean="0"/>
              <a:t>I overthrew you –yet you have not returned(4:11).</a:t>
            </a:r>
          </a:p>
          <a:p>
            <a:r>
              <a:rPr lang="en-US" dirty="0" smtClean="0"/>
              <a:t>You were like a firebrand plucked out of the burning—yet you have not returned (4:11).</a:t>
            </a:r>
          </a:p>
          <a:p>
            <a:r>
              <a:rPr lang="en-US" dirty="0" smtClean="0"/>
              <a:t>“Prepare to meet your God”  (4:12).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Amos pleads with them</a:t>
            </a:r>
            <a:endParaRPr lang="en-US" dirty="0"/>
          </a:p>
        </p:txBody>
      </p:sp>
      <p:sp>
        <p:nvSpPr>
          <p:cNvPr id="3" name="Content Placeholder 2"/>
          <p:cNvSpPr>
            <a:spLocks noGrp="1"/>
          </p:cNvSpPr>
          <p:nvPr>
            <p:ph idx="1"/>
          </p:nvPr>
        </p:nvSpPr>
        <p:spPr/>
        <p:txBody>
          <a:bodyPr/>
          <a:lstStyle/>
          <a:p>
            <a:r>
              <a:rPr lang="en-US" dirty="0" smtClean="0"/>
              <a:t>Prepare to meet your God (4:12).</a:t>
            </a:r>
          </a:p>
          <a:p>
            <a:r>
              <a:rPr lang="en-US" dirty="0" smtClean="0"/>
              <a:t>Seek me and live (5:4).</a:t>
            </a:r>
          </a:p>
          <a:p>
            <a:r>
              <a:rPr lang="en-US" dirty="0" smtClean="0"/>
              <a:t>Seek the LORD and live (5:6).</a:t>
            </a:r>
          </a:p>
          <a:p>
            <a:r>
              <a:rPr lang="en-US" dirty="0" smtClean="0"/>
              <a:t>Seek good not evil (5:14).</a:t>
            </a:r>
          </a:p>
          <a:p>
            <a:r>
              <a:rPr lang="en-US" dirty="0" smtClean="0"/>
              <a:t>Maintain justice (5:15).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211</TotalTime>
  <Words>804</Words>
  <Application>Microsoft Office PowerPoint</Application>
  <PresentationFormat>On-screen Show (4:3)</PresentationFormat>
  <Paragraphs>84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Metro</vt:lpstr>
      <vt:lpstr>AMOS:  WITH LIBERTY &amp; JUSTICE FOR ALL</vt:lpstr>
      <vt:lpstr>Minor Prophets</vt:lpstr>
      <vt:lpstr>Amos</vt:lpstr>
      <vt:lpstr>Amos</vt:lpstr>
      <vt:lpstr>Judgment on 8 Nations</vt:lpstr>
      <vt:lpstr>Judgment on 8 Nations</vt:lpstr>
      <vt:lpstr>Israel has not returned to God</vt:lpstr>
      <vt:lpstr>Israel has not returned to God</vt:lpstr>
      <vt:lpstr>Amos pleads with them</vt:lpstr>
      <vt:lpstr>Amos 5:12-24</vt:lpstr>
      <vt:lpstr>Amos 5:24</vt:lpstr>
      <vt:lpstr>5 Visions of Amos</vt:lpstr>
      <vt:lpstr>Amos 9:8</vt:lpstr>
      <vt:lpstr>What about America?</vt:lpstr>
      <vt:lpstr>1st Great Awakening</vt:lpstr>
      <vt:lpstr>2nd Great Awakening</vt:lpstr>
      <vt:lpstr>We need a 3rd Awakening</vt:lpstr>
      <vt:lpstr>Amos 5:24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AMOS:  WITH LIBERTY &amp; JUSTICE FOR ALL</dc:title>
  <dc:creator>Steve</dc:creator>
  <cp:lastModifiedBy>Steve</cp:lastModifiedBy>
  <cp:revision>32</cp:revision>
  <dcterms:created xsi:type="dcterms:W3CDTF">2016-02-23T16:08:23Z</dcterms:created>
  <dcterms:modified xsi:type="dcterms:W3CDTF">2016-02-24T16:43:54Z</dcterms:modified>
</cp:coreProperties>
</file>