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960"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AE49FE2-EAD6-46EA-B4C5-8F34A48DD80E}" type="datetimeFigureOut">
              <a:rPr lang="en-US" smtClean="0"/>
              <a:pPr/>
              <a:t>1/14/2016</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D7256F7-041D-48A7-B510-57D2AB1F72B8}"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E49FE2-EAD6-46EA-B4C5-8F34A48DD80E}" type="datetimeFigureOut">
              <a:rPr lang="en-US" smtClean="0"/>
              <a:pPr/>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7256F7-041D-48A7-B510-57D2AB1F72B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D7256F7-041D-48A7-B510-57D2AB1F72B8}"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E49FE2-EAD6-46EA-B4C5-8F34A48DD80E}" type="datetimeFigureOut">
              <a:rPr lang="en-US" smtClean="0"/>
              <a:pPr/>
              <a:t>1/14/2016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AE49FE2-EAD6-46EA-B4C5-8F34A48DD80E}" type="datetimeFigureOut">
              <a:rPr lang="en-US" smtClean="0"/>
              <a:pPr/>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DD7256F7-041D-48A7-B510-57D2AB1F72B8}"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2AE49FE2-EAD6-46EA-B4C5-8F34A48DD80E}" type="datetimeFigureOut">
              <a:rPr lang="en-US" smtClean="0"/>
              <a:pPr/>
              <a:t>1/14/2016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D7256F7-041D-48A7-B510-57D2AB1F72B8}"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2AE49FE2-EAD6-46EA-B4C5-8F34A48DD80E}" type="datetimeFigureOut">
              <a:rPr lang="en-US" smtClean="0"/>
              <a:pPr/>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7256F7-041D-48A7-B510-57D2AB1F72B8}"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AE49FE2-EAD6-46EA-B4C5-8F34A48DD80E}" type="datetimeFigureOut">
              <a:rPr lang="en-US" smtClean="0"/>
              <a:pPr/>
              <a:t>1/14/2016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D7256F7-041D-48A7-B510-57D2AB1F72B8}"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AE49FE2-EAD6-46EA-B4C5-8F34A48DD80E}" type="datetimeFigureOut">
              <a:rPr lang="en-US" smtClean="0"/>
              <a:pPr/>
              <a:t>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DD7256F7-041D-48A7-B510-57D2AB1F72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AE49FE2-EAD6-46EA-B4C5-8F34A48DD80E}" type="datetimeFigureOut">
              <a:rPr lang="en-US" smtClean="0"/>
              <a:pPr/>
              <a:t>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D7256F7-041D-48A7-B510-57D2AB1F72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D7256F7-041D-48A7-B510-57D2AB1F72B8}"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2AE49FE2-EAD6-46EA-B4C5-8F34A48DD80E}" type="datetimeFigureOut">
              <a:rPr lang="en-US" smtClean="0"/>
              <a:pPr/>
              <a:t>1/14/2016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D7256F7-041D-48A7-B510-57D2AB1F72B8}"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2AE49FE2-EAD6-46EA-B4C5-8F34A48DD80E}" type="datetimeFigureOut">
              <a:rPr lang="en-US" smtClean="0"/>
              <a:pPr/>
              <a:t>1/14/2016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AE49FE2-EAD6-46EA-B4C5-8F34A48DD80E}" type="datetimeFigureOut">
              <a:rPr lang="en-US" smtClean="0"/>
              <a:pPr/>
              <a:t>1/14/2016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D7256F7-041D-48A7-B510-57D2AB1F72B8}"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Micah 6:1-8</a:t>
            </a:r>
            <a:endParaRPr lang="en-US" dirty="0"/>
          </a:p>
        </p:txBody>
      </p:sp>
      <p:sp>
        <p:nvSpPr>
          <p:cNvPr id="2" name="Title 1"/>
          <p:cNvSpPr>
            <a:spLocks noGrp="1"/>
          </p:cNvSpPr>
          <p:nvPr>
            <p:ph type="ctrTitle"/>
          </p:nvPr>
        </p:nvSpPr>
        <p:spPr/>
        <p:txBody>
          <a:bodyPr/>
          <a:lstStyle/>
          <a:p>
            <a:r>
              <a:rPr lang="en-US" dirty="0" smtClean="0"/>
              <a:t>What does the LORD require?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Micah 6:8</a:t>
            </a:r>
            <a:endParaRPr lang="en-US" dirty="0"/>
          </a:p>
        </p:txBody>
      </p:sp>
      <p:sp>
        <p:nvSpPr>
          <p:cNvPr id="3" name="Content Placeholder 2"/>
          <p:cNvSpPr>
            <a:spLocks noGrp="1"/>
          </p:cNvSpPr>
          <p:nvPr>
            <p:ph sz="quarter" idx="1"/>
          </p:nvPr>
        </p:nvSpPr>
        <p:spPr/>
        <p:txBody>
          <a:bodyPr/>
          <a:lstStyle/>
          <a:p>
            <a:r>
              <a:rPr lang="en-US" dirty="0" smtClean="0"/>
              <a:t>With God’s help there are three requirements:</a:t>
            </a:r>
          </a:p>
          <a:p>
            <a:r>
              <a:rPr lang="en-US" dirty="0" smtClean="0"/>
              <a:t>1</a:t>
            </a:r>
            <a:r>
              <a:rPr lang="en-US" baseline="30000" dirty="0" smtClean="0"/>
              <a:t>st</a:t>
            </a:r>
            <a:r>
              <a:rPr lang="en-US" dirty="0" smtClean="0"/>
              <a:t>---Act justly.</a:t>
            </a:r>
          </a:p>
          <a:p>
            <a:r>
              <a:rPr lang="en-US" dirty="0" smtClean="0"/>
              <a:t>2</a:t>
            </a:r>
            <a:r>
              <a:rPr lang="en-US" baseline="30000" dirty="0" smtClean="0"/>
              <a:t>nd</a:t>
            </a:r>
            <a:r>
              <a:rPr lang="en-US" dirty="0" smtClean="0"/>
              <a:t>---Love mercy.</a:t>
            </a:r>
          </a:p>
          <a:p>
            <a:r>
              <a:rPr lang="en-US" dirty="0" smtClean="0"/>
              <a:t>3</a:t>
            </a:r>
            <a:r>
              <a:rPr lang="en-US" baseline="30000" dirty="0" smtClean="0"/>
              <a:t>rd</a:t>
            </a:r>
            <a:r>
              <a:rPr lang="en-US" dirty="0" smtClean="0"/>
              <a:t>---Walk humbly with your God.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Micah the prophet</a:t>
            </a:r>
            <a:endParaRPr lang="en-US" dirty="0"/>
          </a:p>
        </p:txBody>
      </p:sp>
      <p:sp>
        <p:nvSpPr>
          <p:cNvPr id="3" name="Content Placeholder 2"/>
          <p:cNvSpPr>
            <a:spLocks noGrp="1"/>
          </p:cNvSpPr>
          <p:nvPr>
            <p:ph sz="quarter" idx="1"/>
          </p:nvPr>
        </p:nvSpPr>
        <p:spPr/>
        <p:txBody>
          <a:bodyPr/>
          <a:lstStyle/>
          <a:p>
            <a:r>
              <a:rPr lang="en-US" dirty="0" smtClean="0"/>
              <a:t>Famous prophecies:</a:t>
            </a:r>
          </a:p>
          <a:p>
            <a:r>
              <a:rPr lang="en-US" dirty="0" smtClean="0"/>
              <a:t>4:2,  “Come, let us go up to the mountain of the LORD…”</a:t>
            </a:r>
          </a:p>
          <a:p>
            <a:r>
              <a:rPr lang="en-US" dirty="0" smtClean="0"/>
              <a:t>4:3,   “They will beat their swords into plowshares and their spears into pruning hooks.”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Micah</a:t>
            </a:r>
            <a:endParaRPr lang="en-US" dirty="0"/>
          </a:p>
        </p:txBody>
      </p:sp>
      <p:sp>
        <p:nvSpPr>
          <p:cNvPr id="3" name="Content Placeholder 2"/>
          <p:cNvSpPr>
            <a:spLocks noGrp="1"/>
          </p:cNvSpPr>
          <p:nvPr>
            <p:ph sz="quarter" idx="1"/>
          </p:nvPr>
        </p:nvSpPr>
        <p:spPr/>
        <p:txBody>
          <a:bodyPr/>
          <a:lstStyle/>
          <a:p>
            <a:r>
              <a:rPr lang="en-US" dirty="0" smtClean="0"/>
              <a:t>5:2,   “Thou Bethlehem </a:t>
            </a:r>
            <a:r>
              <a:rPr lang="en-US" dirty="0" err="1" smtClean="0"/>
              <a:t>Ephrathah</a:t>
            </a:r>
            <a:r>
              <a:rPr lang="en-US" dirty="0" smtClean="0"/>
              <a:t>, though you are least among the tribes of Judah, out of you will come for me one who will be ruler over Israel, whose origins are from of old, from ancient times.”</a:t>
            </a:r>
          </a:p>
          <a:p>
            <a:r>
              <a:rPr lang="en-US" dirty="0" smtClean="0"/>
              <a:t>7:6,   “a man’s enemies are the members of his own household.”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Micah</a:t>
            </a:r>
            <a:endParaRPr lang="en-US" dirty="0"/>
          </a:p>
        </p:txBody>
      </p:sp>
      <p:sp>
        <p:nvSpPr>
          <p:cNvPr id="3" name="Content Placeholder 2"/>
          <p:cNvSpPr>
            <a:spLocks noGrp="1"/>
          </p:cNvSpPr>
          <p:nvPr>
            <p:ph sz="quarter" idx="1"/>
          </p:nvPr>
        </p:nvSpPr>
        <p:spPr/>
        <p:txBody>
          <a:bodyPr/>
          <a:lstStyle/>
          <a:p>
            <a:r>
              <a:rPr lang="en-US" dirty="0" smtClean="0"/>
              <a:t>7:18,   “Who is a God like you, who pardons sin and forgives the transgression…?”</a:t>
            </a:r>
          </a:p>
          <a:p>
            <a:r>
              <a:rPr lang="en-US" dirty="0" smtClean="0"/>
              <a:t>7:19,   “…You will tread our sins underfoot and hurl all our iniquities into the depths of the sea.”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Micah 6:1-8</a:t>
            </a:r>
            <a:endParaRPr lang="en-US" dirty="0"/>
          </a:p>
        </p:txBody>
      </p:sp>
      <p:sp>
        <p:nvSpPr>
          <p:cNvPr id="3" name="Content Placeholder 2"/>
          <p:cNvSpPr>
            <a:spLocks noGrp="1"/>
          </p:cNvSpPr>
          <p:nvPr>
            <p:ph sz="quarter" idx="1"/>
          </p:nvPr>
        </p:nvSpPr>
        <p:spPr/>
        <p:txBody>
          <a:bodyPr/>
          <a:lstStyle/>
          <a:p>
            <a:r>
              <a:rPr lang="en-US" dirty="0" smtClean="0"/>
              <a:t>There are 2 basic religions in the world,</a:t>
            </a:r>
          </a:p>
          <a:p>
            <a:r>
              <a:rPr lang="en-US" dirty="0" smtClean="0"/>
              <a:t>1</a:t>
            </a:r>
            <a:r>
              <a:rPr lang="en-US" baseline="30000" dirty="0" smtClean="0"/>
              <a:t>st</a:t>
            </a:r>
            <a:r>
              <a:rPr lang="en-US" dirty="0" smtClean="0"/>
              <a:t>---Man’s way-do something.</a:t>
            </a:r>
          </a:p>
          <a:p>
            <a:r>
              <a:rPr lang="en-US" dirty="0" smtClean="0"/>
              <a:t>2</a:t>
            </a:r>
            <a:r>
              <a:rPr lang="en-US" baseline="30000" dirty="0" smtClean="0"/>
              <a:t>nd</a:t>
            </a:r>
            <a:r>
              <a:rPr lang="en-US" dirty="0" smtClean="0"/>
              <a:t>---God’s way-a changed heart.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Testament</a:t>
            </a:r>
            <a:endParaRPr lang="en-US" dirty="0"/>
          </a:p>
        </p:txBody>
      </p:sp>
      <p:sp>
        <p:nvSpPr>
          <p:cNvPr id="3" name="Content Placeholder 2"/>
          <p:cNvSpPr>
            <a:spLocks noGrp="1"/>
          </p:cNvSpPr>
          <p:nvPr>
            <p:ph sz="quarter" idx="1"/>
          </p:nvPr>
        </p:nvSpPr>
        <p:spPr/>
        <p:txBody>
          <a:bodyPr/>
          <a:lstStyle/>
          <a:p>
            <a:r>
              <a:rPr lang="en-US" dirty="0" smtClean="0"/>
              <a:t>10 Commandments (Deut. 5) are immediately followed by the </a:t>
            </a:r>
            <a:r>
              <a:rPr lang="en-US" dirty="0" err="1" smtClean="0"/>
              <a:t>Shema</a:t>
            </a:r>
            <a:r>
              <a:rPr lang="en-US" dirty="0" smtClean="0"/>
              <a:t>.</a:t>
            </a:r>
          </a:p>
          <a:p>
            <a:r>
              <a:rPr lang="en-US" dirty="0" smtClean="0"/>
              <a:t>Deut. 6:4-5,  “Hear, O Israel:  The LORD (Jehovah) is our God, the LORD (Jehovah) is one.  Love the LORD your God with all your heart and with all your soul and with all your strength.”</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Testament</a:t>
            </a:r>
            <a:endParaRPr lang="en-US" dirty="0"/>
          </a:p>
        </p:txBody>
      </p:sp>
      <p:sp>
        <p:nvSpPr>
          <p:cNvPr id="3" name="Content Placeholder 2"/>
          <p:cNvSpPr>
            <a:spLocks noGrp="1"/>
          </p:cNvSpPr>
          <p:nvPr>
            <p:ph sz="quarter" idx="1"/>
          </p:nvPr>
        </p:nvSpPr>
        <p:spPr/>
        <p:txBody>
          <a:bodyPr/>
          <a:lstStyle/>
          <a:p>
            <a:r>
              <a:rPr lang="en-US" dirty="0" smtClean="0"/>
              <a:t>Psalm 51:16-17,   “You do not delight in sacrifice, or I would bring it; you do not take pleasure in burnt offerings.  The sacrifices of God are a broken spirit; a broken and contrite heart</a:t>
            </a:r>
            <a:r>
              <a:rPr lang="en-US" smtClean="0"/>
              <a:t>, O </a:t>
            </a:r>
            <a:r>
              <a:rPr lang="en-US" dirty="0" smtClean="0"/>
              <a:t>God, you will not despise.”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Testament</a:t>
            </a:r>
            <a:endParaRPr lang="en-US" dirty="0"/>
          </a:p>
        </p:txBody>
      </p:sp>
      <p:sp>
        <p:nvSpPr>
          <p:cNvPr id="3" name="Content Placeholder 2"/>
          <p:cNvSpPr>
            <a:spLocks noGrp="1"/>
          </p:cNvSpPr>
          <p:nvPr>
            <p:ph sz="quarter" idx="1"/>
          </p:nvPr>
        </p:nvSpPr>
        <p:spPr/>
        <p:txBody>
          <a:bodyPr/>
          <a:lstStyle/>
          <a:p>
            <a:r>
              <a:rPr lang="en-US" dirty="0" smtClean="0"/>
              <a:t>Hosea 6:6,   “For I desire mercy, not sacrifice…”</a:t>
            </a:r>
          </a:p>
          <a:p>
            <a:r>
              <a:rPr lang="en-US" dirty="0" smtClean="0"/>
              <a:t>External religion without an internal relationship is absolutely worthless.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Micah 6:8</a:t>
            </a:r>
            <a:endParaRPr lang="en-US" dirty="0"/>
          </a:p>
        </p:txBody>
      </p:sp>
      <p:sp>
        <p:nvSpPr>
          <p:cNvPr id="3" name="Content Placeholder 2"/>
          <p:cNvSpPr>
            <a:spLocks noGrp="1"/>
          </p:cNvSpPr>
          <p:nvPr>
            <p:ph sz="quarter" idx="1"/>
          </p:nvPr>
        </p:nvSpPr>
        <p:spPr/>
        <p:txBody>
          <a:bodyPr/>
          <a:lstStyle/>
          <a:p>
            <a:r>
              <a:rPr lang="en-US" dirty="0" smtClean="0"/>
              <a:t>“He has showed you, O man what is good.  And what does the LORD require of you?  To act justly and to love mercy and to walk humbly with your God.”</a:t>
            </a:r>
          </a:p>
          <a:p>
            <a:r>
              <a:rPr lang="en-US" dirty="0" smtClean="0"/>
              <a:t>“Your God”—speaking to those who are already saved.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
      <a:dk1>
        <a:sysClr val="windowText" lastClr="000000"/>
      </a:dk1>
      <a:lt1>
        <a:sysClr val="window" lastClr="FFFFFF"/>
      </a:lt1>
      <a:dk2>
        <a:srgbClr val="666666"/>
      </a:dk2>
      <a:lt2>
        <a:srgbClr val="D2D2D2"/>
      </a:lt2>
      <a:accent1>
        <a:srgbClr val="FF388C"/>
      </a:accent1>
      <a:accent2>
        <a:srgbClr val="C00000"/>
      </a:accent2>
      <a:accent3>
        <a:srgbClr val="9C007F"/>
      </a:accent3>
      <a:accent4>
        <a:srgbClr val="68007F"/>
      </a:accent4>
      <a:accent5>
        <a:srgbClr val="005BD3"/>
      </a:accent5>
      <a:accent6>
        <a:srgbClr val="00349E"/>
      </a:accent6>
      <a:hlink>
        <a:srgbClr val="17BBFD"/>
      </a:hlink>
      <a:folHlink>
        <a:srgbClr val="FF79C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93</TotalTime>
  <Words>385</Words>
  <Application>Microsoft Office PowerPoint</Application>
  <PresentationFormat>On-screen Show (4:3)</PresentationFormat>
  <Paragraphs>32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Civic</vt:lpstr>
      <vt:lpstr>What does the LORD require?</vt:lpstr>
      <vt:lpstr>Micah the prophet</vt:lpstr>
      <vt:lpstr>Micah</vt:lpstr>
      <vt:lpstr>Micah</vt:lpstr>
      <vt:lpstr>Micah 6:1-8</vt:lpstr>
      <vt:lpstr>Old Testament</vt:lpstr>
      <vt:lpstr>Old Testament</vt:lpstr>
      <vt:lpstr>Old Testament</vt:lpstr>
      <vt:lpstr>Micah 6:8</vt:lpstr>
      <vt:lpstr>Micah 6:8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does the LORD require?</dc:title>
  <dc:creator>Steve</dc:creator>
  <cp:lastModifiedBy>Steve</cp:lastModifiedBy>
  <cp:revision>11</cp:revision>
  <dcterms:created xsi:type="dcterms:W3CDTF">2016-01-13T16:58:28Z</dcterms:created>
  <dcterms:modified xsi:type="dcterms:W3CDTF">2016-01-14T18:07:49Z</dcterms:modified>
</cp:coreProperties>
</file>