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2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27A3E76-02EB-454B-BABD-3EFA690F6AE6}" type="datetimeFigureOut">
              <a:rPr lang="en-US" smtClean="0"/>
              <a:pPr/>
              <a:t>12/13/2015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7E1519F-E787-4022-93D2-3FAE52B0A4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696200" cy="2228850"/>
          </a:xfrm>
        </p:spPr>
        <p:txBody>
          <a:bodyPr>
            <a:normAutofit fontScale="90000"/>
          </a:bodyPr>
          <a:lstStyle/>
          <a:p>
            <a:r>
              <a:rPr lang="en-US" dirty="0"/>
              <a:t>C</a:t>
            </a:r>
            <a:r>
              <a:rPr lang="en-US" dirty="0" smtClean="0"/>
              <a:t>ALL HIS NAME JESUS</a:t>
            </a:r>
            <a:br>
              <a:rPr lang="en-US" dirty="0" smtClean="0"/>
            </a:br>
            <a:r>
              <a:rPr lang="en-US" dirty="0" smtClean="0"/>
              <a:t>FOR HE WILL SAVE HIS PEOPLE</a:t>
            </a:r>
            <a:br>
              <a:rPr lang="en-US" dirty="0" smtClean="0"/>
            </a:br>
            <a:r>
              <a:rPr lang="en-US" dirty="0" smtClean="0"/>
              <a:t>FROM THEIR SIN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MATTHEW 1:18-25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  Families agreed to the arrangement.</a:t>
            </a:r>
          </a:p>
          <a:p>
            <a:r>
              <a:rPr lang="en-US" dirty="0" smtClean="0"/>
              <a:t>2.   A public betrothal/pledge took place.</a:t>
            </a:r>
          </a:p>
          <a:p>
            <a:r>
              <a:rPr lang="en-US" dirty="0" smtClean="0"/>
              <a:t>3.   The couple was married, the ceremony could last for a week.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Ancient Near Eastern Marriage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God sent His angel (Gabriel?) to explain His plan.</a:t>
            </a:r>
          </a:p>
          <a:p>
            <a:r>
              <a:rPr lang="en-US" dirty="0" smtClean="0"/>
              <a:t>1.   Reminded him of his royal pedigree.</a:t>
            </a:r>
          </a:p>
          <a:p>
            <a:r>
              <a:rPr lang="en-US" dirty="0" smtClean="0"/>
              <a:t>2.   Answered his questions.</a:t>
            </a:r>
          </a:p>
          <a:p>
            <a:r>
              <a:rPr lang="en-US" dirty="0" smtClean="0"/>
              <a:t>3.   Showed him the end of the matter.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Joseph </a:t>
            </a:r>
            <a:r>
              <a:rPr lang="en-US" u="sng" dirty="0" smtClean="0"/>
              <a:t>Heard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angel’s message, incredible as it was believed and accepted.</a:t>
            </a:r>
          </a:p>
          <a:p>
            <a:r>
              <a:rPr lang="en-US" dirty="0" smtClean="0"/>
              <a:t>Matthew adds his commentary in verses 22 &amp; 23.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  Joseph </a:t>
            </a:r>
            <a:r>
              <a:rPr lang="en-US" u="sng" dirty="0" smtClean="0"/>
              <a:t>Believed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Joseph didn’t have a big part to play, but…</a:t>
            </a:r>
          </a:p>
          <a:p>
            <a:r>
              <a:rPr lang="en-US" dirty="0" smtClean="0"/>
              <a:t>Joseph did whatever was needed.</a:t>
            </a:r>
          </a:p>
          <a:p>
            <a:r>
              <a:rPr lang="en-US" dirty="0" smtClean="0"/>
              <a:t>He took Mary as his wife.</a:t>
            </a:r>
          </a:p>
          <a:p>
            <a:r>
              <a:rPr lang="en-US" dirty="0" smtClean="0"/>
              <a:t>He kept her sexually pure—a virgin, until after Jesus was born.</a:t>
            </a:r>
          </a:p>
          <a:p>
            <a:r>
              <a:rPr lang="en-US" dirty="0" smtClean="0"/>
              <a:t>Later they had quite a large family (at least 6 other children).</a:t>
            </a:r>
          </a:p>
          <a:p>
            <a:r>
              <a:rPr lang="en-US" dirty="0" smtClean="0"/>
              <a:t>Mark 6:3---James, Joseph, Judas, Simon, and his sisters.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3.  Joseph </a:t>
            </a:r>
            <a:r>
              <a:rPr lang="en-US" u="sng" dirty="0" smtClean="0"/>
              <a:t>followed</a:t>
            </a:r>
            <a:r>
              <a:rPr lang="en-US" dirty="0" smtClean="0"/>
              <a:t> God’s plan for him.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Jesus expressly warned against it.  Luke 11:27, 28</a:t>
            </a:r>
          </a:p>
          <a:p>
            <a:r>
              <a:rPr lang="en-US" smtClean="0"/>
              <a:t>          4 </a:t>
            </a:r>
            <a:r>
              <a:rPr lang="en-US" dirty="0" smtClean="0"/>
              <a:t>Tenets of </a:t>
            </a:r>
            <a:r>
              <a:rPr lang="en-US" smtClean="0"/>
              <a:t>the this R.C.C.  </a:t>
            </a:r>
            <a:r>
              <a:rPr lang="en-US" dirty="0" smtClean="0"/>
              <a:t>dogma.</a:t>
            </a:r>
          </a:p>
          <a:p>
            <a:r>
              <a:rPr lang="en-US" dirty="0" smtClean="0"/>
              <a:t>1.   Mother of God (condemned at the Council of Ephesus in A.D. 431).</a:t>
            </a:r>
          </a:p>
          <a:p>
            <a:r>
              <a:rPr lang="en-US" dirty="0" smtClean="0"/>
              <a:t>2.   Perpetual virginity.  (The children are considered to be step children or cousins). </a:t>
            </a:r>
          </a:p>
          <a:p>
            <a:r>
              <a:rPr lang="en-US" dirty="0" smtClean="0"/>
              <a:t>3.   Immaculate conception.  Pope Pius IX in 1854.  Mary was preserved immaculate from all stain of original sin from her conception.</a:t>
            </a:r>
          </a:p>
          <a:p>
            <a:r>
              <a:rPr lang="en-US" dirty="0" smtClean="0"/>
              <a:t>4.   Bodily Assumption.  Pope Pius XII in 1950. Mary transported to heaven by Jesus. 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Mary Worship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you </a:t>
            </a:r>
            <a:r>
              <a:rPr lang="en-US" u="sng" dirty="0" smtClean="0"/>
              <a:t>heard</a:t>
            </a:r>
            <a:r>
              <a:rPr lang="en-US" dirty="0" smtClean="0"/>
              <a:t> God’s word to you?</a:t>
            </a:r>
          </a:p>
          <a:p>
            <a:r>
              <a:rPr lang="en-US" dirty="0" smtClean="0"/>
              <a:t>Do you </a:t>
            </a:r>
            <a:r>
              <a:rPr lang="en-US" u="sng" dirty="0" smtClean="0"/>
              <a:t>believe</a:t>
            </a:r>
            <a:r>
              <a:rPr lang="en-US" dirty="0" smtClean="0"/>
              <a:t> that word?</a:t>
            </a:r>
          </a:p>
          <a:p>
            <a:r>
              <a:rPr lang="en-US" dirty="0" smtClean="0"/>
              <a:t>Will you </a:t>
            </a:r>
            <a:r>
              <a:rPr lang="en-US" u="sng" dirty="0" smtClean="0"/>
              <a:t>follow</a:t>
            </a:r>
            <a:r>
              <a:rPr lang="en-US" dirty="0" smtClean="0"/>
              <a:t> wherever He leads?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about you?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ustom 3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00B050"/>
      </a:accent1>
      <a:accent2>
        <a:srgbClr val="CC0000"/>
      </a:accent2>
      <a:accent3>
        <a:srgbClr val="CC0000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212</TotalTime>
  <Words>309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CALL HIS NAME JESUS FOR HE WILL SAVE HIS PEOPLE FROM THEIR SIN</vt:lpstr>
      <vt:lpstr>Ancient Near Eastern Marriage</vt:lpstr>
      <vt:lpstr>1. Joseph Heard.</vt:lpstr>
      <vt:lpstr>2.   Joseph Believed.</vt:lpstr>
      <vt:lpstr>3.  Joseph followed God’s plan for him.</vt:lpstr>
      <vt:lpstr>Mary Worship</vt:lpstr>
      <vt:lpstr>How about you?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CALL HIS NAME JESUS FOR HE WILL SAVE HIS PEOPLE FROM THEIR SIN</dc:title>
  <dc:creator>Steve</dc:creator>
  <cp:lastModifiedBy>SoundBooth</cp:lastModifiedBy>
  <cp:revision>27</cp:revision>
  <dcterms:created xsi:type="dcterms:W3CDTF">2015-12-08T16:27:39Z</dcterms:created>
  <dcterms:modified xsi:type="dcterms:W3CDTF">2015-12-13T14:42:39Z</dcterms:modified>
</cp:coreProperties>
</file>