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22DAFF-3370-412D-A7CE-52277CBDB5E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23D475-0951-43F2-84E7-50566AA173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 will </a:t>
            </a:r>
            <a:r>
              <a:rPr lang="en-US" dirty="0"/>
              <a:t>J</a:t>
            </a:r>
            <a:r>
              <a:rPr lang="en-US" dirty="0" smtClean="0"/>
              <a:t>esus return?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24:1-14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will this happen?</a:t>
            </a:r>
            <a:br>
              <a:rPr lang="en-US" dirty="0" smtClean="0"/>
            </a:br>
            <a:r>
              <a:rPr lang="en-US" dirty="0" smtClean="0"/>
              <a:t>Matthew 24:3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be the sign of your coming?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Matthew 24:1-14</a:t>
            </a:r>
          </a:p>
          <a:p>
            <a:r>
              <a:rPr lang="en-US" dirty="0" smtClean="0"/>
              <a:t>Deception (24:4-5)</a:t>
            </a:r>
          </a:p>
          <a:p>
            <a:r>
              <a:rPr lang="en-US" dirty="0" smtClean="0"/>
              <a:t>Wars and rumors of war  (24:6)</a:t>
            </a:r>
          </a:p>
          <a:p>
            <a:r>
              <a:rPr lang="en-US" dirty="0" smtClean="0"/>
              <a:t>Famines  (24:7)</a:t>
            </a:r>
          </a:p>
          <a:p>
            <a:r>
              <a:rPr lang="en-US" dirty="0" smtClean="0"/>
              <a:t>Earthquakes  (24:7)</a:t>
            </a:r>
          </a:p>
          <a:p>
            <a:r>
              <a:rPr lang="en-US" dirty="0" smtClean="0"/>
              <a:t>Persecution  (24:9-13)</a:t>
            </a:r>
          </a:p>
          <a:p>
            <a:r>
              <a:rPr lang="en-US" dirty="0" smtClean="0"/>
              <a:t>Love of most will grow cold  (24:13)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be the sign</a:t>
            </a:r>
            <a:br>
              <a:rPr lang="en-US" dirty="0" smtClean="0"/>
            </a:br>
            <a:r>
              <a:rPr lang="en-US" dirty="0" smtClean="0"/>
              <a:t> of the end of the age?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abomination that causes desolation     (Matt. 24:15-25)</a:t>
            </a:r>
          </a:p>
          <a:p>
            <a:r>
              <a:rPr lang="en-US" dirty="0" smtClean="0"/>
              <a:t>Revelation 13:14-15</a:t>
            </a:r>
          </a:p>
          <a:p>
            <a:r>
              <a:rPr lang="en-US" dirty="0" smtClean="0"/>
              <a:t>Image of the Beast (antichrist)</a:t>
            </a:r>
          </a:p>
          <a:p>
            <a:r>
              <a:rPr lang="en-US" dirty="0" smtClean="0"/>
              <a:t>Mark of the Beast  (Rev. 13:15-18)</a:t>
            </a:r>
          </a:p>
          <a:p>
            <a:r>
              <a:rPr lang="en-US" dirty="0" smtClean="0"/>
              <a:t>42 months to go (Rev. 13:5)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be the Sign of your coming?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</TotalTime>
  <Words>108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When will Jesus return?</vt:lpstr>
      <vt:lpstr>When will this happen? Matthew 24:3</vt:lpstr>
      <vt:lpstr>What will be the sign of your coming?</vt:lpstr>
      <vt:lpstr>What will be the sign  of the end of the age?</vt:lpstr>
      <vt:lpstr>What will be the Sign of your coming?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will Jesus return?</dc:title>
  <dc:creator>Steve</dc:creator>
  <cp:lastModifiedBy>Steve</cp:lastModifiedBy>
  <cp:revision>16</cp:revision>
  <dcterms:created xsi:type="dcterms:W3CDTF">2015-11-12T14:43:18Z</dcterms:created>
  <dcterms:modified xsi:type="dcterms:W3CDTF">2015-11-12T16:52:53Z</dcterms:modified>
</cp:coreProperties>
</file>