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21DCF4-ACED-4345-8BA8-A52F142582A2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FF552D-B3D8-4DD3-91F1-1A60472D9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IS THE ANTICHRIST?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2 Thessalonians 2</a:t>
            </a:r>
          </a:p>
          <a:p>
            <a:r>
              <a:rPr lang="en-US" dirty="0" smtClean="0"/>
              <a:t>Revelation 13</a:t>
            </a:r>
          </a:p>
          <a:p>
            <a:r>
              <a:rPr lang="en-US" dirty="0" smtClean="0"/>
              <a:t>Daniel 7,9, &amp;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  Satanic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dragon gave him his power, throne, and authority   (13:2)</a:t>
            </a:r>
          </a:p>
          <a:p>
            <a:r>
              <a:rPr lang="en-US" dirty="0" smtClean="0"/>
              <a:t>M</a:t>
            </a:r>
            <a:r>
              <a:rPr lang="en-US" dirty="0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will worship the </a:t>
            </a:r>
            <a:r>
              <a:rPr lang="en-US" dirty="0" smtClean="0"/>
              <a:t>beast (13:4)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 Political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Satan’s throne and authority   </a:t>
            </a:r>
            <a:r>
              <a:rPr lang="en-US" dirty="0" smtClean="0"/>
              <a:t>13:2</a:t>
            </a:r>
          </a:p>
          <a:p>
            <a:r>
              <a:rPr lang="en-US" dirty="0" smtClean="0"/>
              <a:t>Whole world astonished and followed him   13:3</a:t>
            </a:r>
          </a:p>
          <a:p>
            <a:r>
              <a:rPr lang="en-US" dirty="0" smtClean="0"/>
              <a:t>Power to make war   13:7</a:t>
            </a:r>
          </a:p>
          <a:p>
            <a:r>
              <a:rPr lang="en-US" dirty="0" smtClean="0"/>
              <a:t>Authority over every tribe, people, </a:t>
            </a:r>
            <a:r>
              <a:rPr lang="en-US" dirty="0" smtClean="0"/>
              <a:t>language, </a:t>
            </a:r>
            <a:r>
              <a:rPr lang="en-US" dirty="0" smtClean="0"/>
              <a:t>and nation   13:7</a:t>
            </a:r>
          </a:p>
          <a:p>
            <a:r>
              <a:rPr lang="en-US" dirty="0" smtClean="0"/>
              <a:t>The beast is the head of 7 kings and 10 future kings   17:7-14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 Theological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Fatal wound (died) that healed (came back to life) 12:3</a:t>
            </a:r>
          </a:p>
          <a:p>
            <a:r>
              <a:rPr lang="en-US" dirty="0" smtClean="0"/>
              <a:t>A mouth to utter proud words and blasphemies   12:5</a:t>
            </a:r>
          </a:p>
          <a:p>
            <a:r>
              <a:rPr lang="en-US" dirty="0" smtClean="0"/>
              <a:t>Blasphemes God and slanders His name   12:6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Daniel 7:20-25; 9:27; 11:36-12:1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  Politically</a:t>
            </a:r>
          </a:p>
          <a:p>
            <a:r>
              <a:rPr lang="en-US" dirty="0" smtClean="0"/>
              <a:t>The other horn that came up   7:20</a:t>
            </a:r>
          </a:p>
          <a:p>
            <a:r>
              <a:rPr lang="en-US" dirty="0" smtClean="0"/>
              <a:t>More imposing  7:20</a:t>
            </a:r>
          </a:p>
          <a:p>
            <a:r>
              <a:rPr lang="en-US" dirty="0" smtClean="0"/>
              <a:t>Waged war against the saints  7:21</a:t>
            </a:r>
          </a:p>
          <a:p>
            <a:r>
              <a:rPr lang="en-US" dirty="0" smtClean="0"/>
              <a:t>Will try to change the set times and the laws   7:25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  Political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saints will be handed over to him for a time, times and half a time (3 and one half years)  7:25</a:t>
            </a:r>
          </a:p>
          <a:p>
            <a:r>
              <a:rPr lang="en-US" dirty="0" smtClean="0"/>
              <a:t>He will confirm the covenant for one ‘seven’  9:27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 Theological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Ends  sacrifice   9:27</a:t>
            </a:r>
          </a:p>
          <a:p>
            <a:r>
              <a:rPr lang="en-US" dirty="0" smtClean="0"/>
              <a:t>Sets up an abomination that causes desolation   9:27</a:t>
            </a:r>
          </a:p>
          <a:p>
            <a:r>
              <a:rPr lang="en-US" dirty="0" smtClean="0"/>
              <a:t>Exalts himself above every god   11:36</a:t>
            </a:r>
          </a:p>
          <a:p>
            <a:r>
              <a:rPr lang="en-US" dirty="0" smtClean="0"/>
              <a:t>Shows no regard for the gods of his fathers   11:37</a:t>
            </a:r>
          </a:p>
          <a:p>
            <a:r>
              <a:rPr lang="en-US" dirty="0" smtClean="0"/>
              <a:t>Honors a god of fortresses   11:38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Satanic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 attacks with the help of a foreign god   11:39</a:t>
            </a:r>
          </a:p>
          <a:p>
            <a:r>
              <a:rPr lang="en-US" dirty="0" smtClean="0"/>
              <a:t>Sets up at the beautiful holy mountain   11:45</a:t>
            </a:r>
          </a:p>
          <a:p>
            <a:r>
              <a:rPr lang="en-US" dirty="0" smtClean="0"/>
              <a:t>He will come to his end when  Michael arises  11:45 and 12:1</a:t>
            </a:r>
          </a:p>
          <a:p>
            <a:r>
              <a:rPr lang="en-US" dirty="0" smtClean="0"/>
              <a:t>A time of distress such as has not happened from the beginning of nations until then  12:1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Antichrist?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rapture occurs today…</a:t>
            </a:r>
          </a:p>
          <a:p>
            <a:r>
              <a:rPr lang="en-US" dirty="0" smtClean="0"/>
              <a:t>He could already be in the world and in some position of power.</a:t>
            </a:r>
          </a:p>
          <a:p>
            <a:r>
              <a:rPr lang="en-US" dirty="0" smtClean="0"/>
              <a:t>Who could broker peace in the middle east?</a:t>
            </a:r>
          </a:p>
          <a:p>
            <a:r>
              <a:rPr lang="en-US" dirty="0" smtClean="0"/>
              <a:t>Who could fit and fulfill these prophecies?</a:t>
            </a:r>
          </a:p>
          <a:p>
            <a:r>
              <a:rPr lang="en-US" dirty="0" smtClean="0"/>
              <a:t>Interesting to speculate but be careful.  Muslims point to America the </a:t>
            </a:r>
            <a:r>
              <a:rPr lang="en-US" smtClean="0"/>
              <a:t>great Satan, </a:t>
            </a:r>
            <a:r>
              <a:rPr lang="en-US" dirty="0" smtClean="0"/>
              <a:t>Catholics point to protestants, protestants point to ?????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“You have heard that the antichrist is coming.”  (1 Thess. </a:t>
            </a:r>
            <a:r>
              <a:rPr lang="en-US" smtClean="0"/>
              <a:t>2:18)</a:t>
            </a:r>
            <a:endParaRPr lang="en-US" dirty="0" smtClean="0"/>
          </a:p>
          <a:p>
            <a:r>
              <a:rPr lang="en-US" dirty="0" smtClean="0"/>
              <a:t>“Many antichrists have come” (1 </a:t>
            </a:r>
            <a:r>
              <a:rPr lang="en-US" dirty="0" err="1" smtClean="0"/>
              <a:t>Thes</a:t>
            </a:r>
            <a:r>
              <a:rPr lang="en-US" dirty="0" smtClean="0"/>
              <a:t>. 2:18)</a:t>
            </a:r>
          </a:p>
          <a:p>
            <a:r>
              <a:rPr lang="en-US" dirty="0" smtClean="0"/>
              <a:t>The one “who denies that Jesus is the Christ, such a man is the antichrist…”  (1 </a:t>
            </a:r>
            <a:r>
              <a:rPr lang="en-US" dirty="0" err="1" smtClean="0"/>
              <a:t>Thes</a:t>
            </a:r>
            <a:r>
              <a:rPr lang="en-US" dirty="0" smtClean="0"/>
              <a:t>. 2:22)</a:t>
            </a:r>
          </a:p>
          <a:p>
            <a:r>
              <a:rPr lang="en-US" dirty="0" smtClean="0"/>
              <a:t>“Every spirit that does not acknowledge Jesus is not from God.  This is the spirit of the antichrist…”  (1Thes. 4:3)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“Many deceivers, who do not acknowledge Jesus Christ as coming in the flesh, have </a:t>
            </a:r>
            <a:r>
              <a:rPr lang="en-US" dirty="0"/>
              <a:t>g</a:t>
            </a:r>
            <a:r>
              <a:rPr lang="en-US" dirty="0" smtClean="0"/>
              <a:t>one out into the world. Any such person is the deceiver and the antichrist.”  (2 John 7)</a:t>
            </a:r>
          </a:p>
          <a:p>
            <a:r>
              <a:rPr lang="en-US" dirty="0" smtClean="0"/>
              <a:t>“The antichrist is coming.”  (1 Thes.2:18)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Antichrist?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Beast out of the sea” (of </a:t>
            </a:r>
            <a:r>
              <a:rPr lang="en-US" dirty="0" smtClean="0"/>
              <a:t>humanity—17:15) </a:t>
            </a:r>
            <a:r>
              <a:rPr lang="en-US" dirty="0" smtClean="0"/>
              <a:t>Rev. 13:1</a:t>
            </a:r>
          </a:p>
          <a:p>
            <a:r>
              <a:rPr lang="en-US" dirty="0" smtClean="0"/>
              <a:t>“The Beast”  Rev. 11:7</a:t>
            </a:r>
          </a:p>
          <a:p>
            <a:r>
              <a:rPr lang="en-US" dirty="0" smtClean="0"/>
              <a:t>“The man of sin”  2 </a:t>
            </a:r>
            <a:r>
              <a:rPr lang="en-US" dirty="0" err="1" smtClean="0"/>
              <a:t>Thes</a:t>
            </a:r>
            <a:r>
              <a:rPr lang="en-US" dirty="0" smtClean="0"/>
              <a:t>. 2:3</a:t>
            </a:r>
          </a:p>
          <a:p>
            <a:r>
              <a:rPr lang="en-US" dirty="0" smtClean="0"/>
              <a:t>“The man of lawlessness”  2 </a:t>
            </a:r>
            <a:r>
              <a:rPr lang="en-US" dirty="0" err="1" smtClean="0"/>
              <a:t>Thes</a:t>
            </a:r>
            <a:r>
              <a:rPr lang="en-US" dirty="0" smtClean="0"/>
              <a:t>. 2:8</a:t>
            </a:r>
          </a:p>
          <a:p>
            <a:r>
              <a:rPr lang="en-US" dirty="0" smtClean="0"/>
              <a:t>“The stern-faced king, a master of intrigue”  Daniel 8:23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Antichrist?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ruler who will come” Dan. 9:27</a:t>
            </a:r>
          </a:p>
          <a:p>
            <a:r>
              <a:rPr lang="en-US" dirty="0" smtClean="0"/>
              <a:t>“The king who will do as he pleases”  Dan. 11:36</a:t>
            </a:r>
          </a:p>
          <a:p>
            <a:r>
              <a:rPr lang="en-US" dirty="0" smtClean="0"/>
              <a:t>“The little horn”  Dan. 7:8</a:t>
            </a:r>
          </a:p>
          <a:p>
            <a:r>
              <a:rPr lang="en-US" dirty="0" smtClean="0"/>
              <a:t>“The man doomed to destruction” 2 Thes.2:3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Thessalonians 2:1-12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  Antichrist Theologically---</a:t>
            </a:r>
          </a:p>
          <a:p>
            <a:r>
              <a:rPr lang="en-US" dirty="0" smtClean="0"/>
              <a:t>Apostasy=rebellion  2:3</a:t>
            </a:r>
          </a:p>
          <a:p>
            <a:r>
              <a:rPr lang="en-US" dirty="0" smtClean="0"/>
              <a:t>In the temple of God  2:4</a:t>
            </a:r>
          </a:p>
          <a:p>
            <a:r>
              <a:rPr lang="en-US" dirty="0" smtClean="0"/>
              <a:t>Claims to be God Himself   2:4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  Antichrist Politically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 of lawlessness   2:3</a:t>
            </a:r>
          </a:p>
          <a:p>
            <a:r>
              <a:rPr lang="en-US" dirty="0" smtClean="0"/>
              <a:t>Power of lawlessness at work   2:7</a:t>
            </a:r>
          </a:p>
          <a:p>
            <a:r>
              <a:rPr lang="en-US" dirty="0" smtClean="0"/>
              <a:t>Now held back, but will be “taken out of the way.”  2:7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Satanic Antichrist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accord with the work of Satan   2:9</a:t>
            </a:r>
          </a:p>
          <a:p>
            <a:r>
              <a:rPr lang="en-US" dirty="0" smtClean="0"/>
              <a:t>Counterfeit miracles, signs, &amp; wonders   2:9</a:t>
            </a:r>
          </a:p>
          <a:p>
            <a:r>
              <a:rPr lang="en-US" dirty="0" smtClean="0"/>
              <a:t>Every sort of evil   2:10</a:t>
            </a:r>
          </a:p>
          <a:p>
            <a:r>
              <a:rPr lang="en-US" dirty="0" smtClean="0"/>
              <a:t>Powerful delusion to believe the lie   2:11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Revelation 13:1-8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Beast= Antichrist</a:t>
            </a:r>
          </a:p>
          <a:p>
            <a:r>
              <a:rPr lang="en-US" dirty="0" smtClean="0"/>
              <a:t>Out of the </a:t>
            </a:r>
            <a:r>
              <a:rPr lang="en-US" dirty="0" smtClean="0"/>
              <a:t>sea=human (17:15)</a:t>
            </a:r>
            <a:endParaRPr lang="en-US" dirty="0" smtClean="0"/>
          </a:p>
          <a:p>
            <a:r>
              <a:rPr lang="en-US" dirty="0" smtClean="0"/>
              <a:t>Mark of the beast is 666.   (13:18)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92</TotalTime>
  <Words>684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WHO IS THE ANTICHRIST?</vt:lpstr>
      <vt:lpstr>ANTICHRIST</vt:lpstr>
      <vt:lpstr>ANTICHRIST</vt:lpstr>
      <vt:lpstr>Who is the Antichrist?</vt:lpstr>
      <vt:lpstr>Who is the Antichrist?</vt:lpstr>
      <vt:lpstr>2 Thessalonians 2:1-12</vt:lpstr>
      <vt:lpstr>2.   Antichrist Politically </vt:lpstr>
      <vt:lpstr>3.  Satanic Antichrist  </vt:lpstr>
      <vt:lpstr>Revelation 13:1-8 </vt:lpstr>
      <vt:lpstr>1.   Satanic </vt:lpstr>
      <vt:lpstr>2.   Political </vt:lpstr>
      <vt:lpstr>3.   Theological </vt:lpstr>
      <vt:lpstr>Daniel 7:20-25; 9:27; 11:36-12:1 </vt:lpstr>
      <vt:lpstr>1.   Political </vt:lpstr>
      <vt:lpstr>2.   Theological </vt:lpstr>
      <vt:lpstr>3.  Satanic</vt:lpstr>
      <vt:lpstr>Who is the Antichrist?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THE ANTICHRIST?</dc:title>
  <dc:creator>Steve</dc:creator>
  <cp:lastModifiedBy>Steve</cp:lastModifiedBy>
  <cp:revision>15</cp:revision>
  <dcterms:created xsi:type="dcterms:W3CDTF">2015-11-02T19:14:51Z</dcterms:created>
  <dcterms:modified xsi:type="dcterms:W3CDTF">2015-11-02T20:56:31Z</dcterms:modified>
</cp:coreProperties>
</file>