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6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E59A95-F1B2-45C7-9095-5114863B98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59A95-F1B2-45C7-9095-5114863B98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79E5C5-50E9-48C8-8641-D0C31CC73E9A}"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E59A95-F1B2-45C7-9095-5114863B98A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79E5C5-50E9-48C8-8641-D0C31CC73E9A}" type="datetimeFigureOut">
              <a:rPr lang="en-US" smtClean="0"/>
              <a:pPr/>
              <a:t>11/18/2015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E59A95-F1B2-45C7-9095-5114863B98A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THY KINGDOM COME</a:t>
            </a:r>
            <a:endParaRPr lang="en-US" dirty="0"/>
          </a:p>
        </p:txBody>
      </p:sp>
      <p:sp>
        <p:nvSpPr>
          <p:cNvPr id="3" name="Subtitle 2"/>
          <p:cNvSpPr>
            <a:spLocks noGrp="1"/>
          </p:cNvSpPr>
          <p:nvPr>
            <p:ph type="subTitle" idx="1"/>
          </p:nvPr>
        </p:nvSpPr>
        <p:spPr/>
        <p:txBody>
          <a:bodyPr/>
          <a:lstStyle/>
          <a:p>
            <a:r>
              <a:rPr lang="en-US" dirty="0" smtClean="0"/>
              <a:t>Revelation 20</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D.  No more war.</a:t>
            </a:r>
          </a:p>
          <a:p>
            <a:r>
              <a:rPr lang="en-US" dirty="0" smtClean="0"/>
              <a:t>“They will beat their swords into plowshares and their spears into pruning hooks.  Nation will not take up sword against nation, nor will they train for war anymore.”  Is. 2:4</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E.   Israel and Jerusalem will be the capital of the earth.</a:t>
            </a:r>
          </a:p>
          <a:p>
            <a:r>
              <a:rPr lang="en-US" dirty="0" smtClean="0"/>
              <a:t>“In the last days the mountain of the LORD’s temple will be established as chief among the mountains; it will be raised above the hills, and all nations will stream to it.”        Is 2:2</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F.  Marriage </a:t>
            </a:r>
            <a:r>
              <a:rPr lang="en-US" dirty="0" smtClean="0"/>
              <a:t> </a:t>
            </a:r>
            <a:r>
              <a:rPr lang="en-US" smtClean="0"/>
              <a:t>and family  will </a:t>
            </a:r>
            <a:r>
              <a:rPr lang="en-US" dirty="0" smtClean="0"/>
              <a:t>be held high.</a:t>
            </a:r>
          </a:p>
          <a:p>
            <a:r>
              <a:rPr lang="en-US" dirty="0" smtClean="0"/>
              <a:t>“There will be heard once more the sounds of joy and gladness, the voices of bride and bridegroom…”           Jeremiah </a:t>
            </a:r>
            <a:r>
              <a:rPr lang="en-US" dirty="0" smtClean="0"/>
              <a:t>33:10</a:t>
            </a:r>
            <a:endParaRPr lang="en-US" dirty="0" smtClean="0"/>
          </a:p>
          <a:p>
            <a:r>
              <a:rPr lang="en-US" dirty="0" smtClean="0"/>
              <a:t>“The city streets will be filled with boys and girls playing there.”  Zechariah 8:5</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G.  Pure language in all the earth.</a:t>
            </a:r>
          </a:p>
          <a:p>
            <a:r>
              <a:rPr lang="en-US" dirty="0" smtClean="0"/>
              <a:t>“Then I will purify the lips of the peoples, that all of them may call on the name of the LORD.”                        Zephaniah 3:9</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H.  God Himself will be blessed.</a:t>
            </a:r>
          </a:p>
          <a:p>
            <a:r>
              <a:rPr lang="en-US" dirty="0" smtClean="0"/>
              <a:t>“The LORD your God is with you, he is mighty to save.  He will take great delight in you, he will quiet you with his love, he will rejoice over you  with singing.”   Zeph. 3:17</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09800"/>
          </a:xfrm>
        </p:spPr>
        <p:txBody>
          <a:bodyPr>
            <a:normAutofit fontScale="90000"/>
          </a:bodyPr>
          <a:lstStyle/>
          <a:p>
            <a:r>
              <a:rPr lang="en-US" dirty="0" smtClean="0"/>
              <a:t>There are 4 important changes that will occur in the millennial kingdom.</a:t>
            </a:r>
            <a:endParaRPr lang="en-US" dirty="0"/>
          </a:p>
        </p:txBody>
      </p:sp>
      <p:sp>
        <p:nvSpPr>
          <p:cNvPr id="3" name="Content Placeholder 2"/>
          <p:cNvSpPr>
            <a:spLocks noGrp="1"/>
          </p:cNvSpPr>
          <p:nvPr>
            <p:ph idx="1"/>
          </p:nvPr>
        </p:nvSpPr>
        <p:spPr>
          <a:xfrm>
            <a:off x="457200" y="2362200"/>
            <a:ext cx="8153400" cy="3962400"/>
          </a:xfrm>
        </p:spPr>
        <p:txBody>
          <a:bodyPr/>
          <a:lstStyle/>
          <a:p>
            <a:r>
              <a:rPr lang="en-US" dirty="0" smtClean="0"/>
              <a:t>THE 1</a:t>
            </a:r>
            <a:r>
              <a:rPr lang="en-US" baseline="30000" dirty="0" smtClean="0"/>
              <a:t>ST</a:t>
            </a:r>
            <a:r>
              <a:rPr lang="en-US" dirty="0" smtClean="0"/>
              <a:t> CHANGE IS THAT SATAN IS REMOVED.</a:t>
            </a:r>
          </a:p>
          <a:p>
            <a:r>
              <a:rPr lang="en-US" dirty="0" smtClean="0"/>
              <a:t>Rev. 20:1-3</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The 2</a:t>
            </a:r>
            <a:r>
              <a:rPr lang="en-US" baseline="30000" dirty="0" smtClean="0"/>
              <a:t>nd</a:t>
            </a:r>
            <a:r>
              <a:rPr lang="en-US" dirty="0" smtClean="0"/>
              <a:t> change is that Jesus Rules.</a:t>
            </a:r>
            <a:endParaRPr lang="en-US" dirty="0"/>
          </a:p>
        </p:txBody>
      </p:sp>
      <p:sp>
        <p:nvSpPr>
          <p:cNvPr id="3" name="Content Placeholder 2"/>
          <p:cNvSpPr>
            <a:spLocks noGrp="1"/>
          </p:cNvSpPr>
          <p:nvPr>
            <p:ph idx="1"/>
          </p:nvPr>
        </p:nvSpPr>
        <p:spPr>
          <a:xfrm>
            <a:off x="457200" y="1143000"/>
            <a:ext cx="8153400" cy="4876801"/>
          </a:xfrm>
        </p:spPr>
        <p:txBody>
          <a:bodyPr>
            <a:normAutofit/>
          </a:bodyPr>
          <a:lstStyle/>
          <a:p>
            <a:pPr>
              <a:buNone/>
            </a:pPr>
            <a:endParaRPr lang="en-US" dirty="0" smtClean="0"/>
          </a:p>
          <a:p>
            <a:r>
              <a:rPr lang="en-US" dirty="0" smtClean="0"/>
              <a:t>“He will rule them with an iron scepter.”     Rev. 19:15</a:t>
            </a:r>
          </a:p>
          <a:p>
            <a:r>
              <a:rPr lang="en-US" dirty="0" smtClean="0"/>
              <a:t>“The Son of Man sits on his glorious throne.”  Matthew 19:28</a:t>
            </a:r>
          </a:p>
          <a:p>
            <a:r>
              <a:rPr lang="en-US" dirty="0" smtClean="0"/>
              <a:t>“He must remain in heaven until the time comes for God to restore everything, as he promised long ago through his holy prophets.”  Acts 3:21</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3</a:t>
            </a:r>
            <a:r>
              <a:rPr lang="en-US" baseline="30000" dirty="0" smtClean="0"/>
              <a:t>rd</a:t>
            </a:r>
            <a:r>
              <a:rPr lang="en-US" dirty="0" smtClean="0"/>
              <a:t> change is that Saints will reign with Him.</a:t>
            </a:r>
            <a:endParaRPr lang="en-US" dirty="0"/>
          </a:p>
        </p:txBody>
      </p:sp>
      <p:sp>
        <p:nvSpPr>
          <p:cNvPr id="3" name="Content Placeholder 2"/>
          <p:cNvSpPr>
            <a:spLocks noGrp="1"/>
          </p:cNvSpPr>
          <p:nvPr>
            <p:ph idx="1"/>
          </p:nvPr>
        </p:nvSpPr>
        <p:spPr/>
        <p:txBody>
          <a:bodyPr/>
          <a:lstStyle/>
          <a:p>
            <a:r>
              <a:rPr lang="en-US" dirty="0" smtClean="0"/>
              <a:t>“Thrones…given authority to judge.”            Rev. 20:4 </a:t>
            </a:r>
          </a:p>
          <a:p>
            <a:r>
              <a:rPr lang="en-US" dirty="0" smtClean="0"/>
              <a:t>“They came to life and reigned with Christ a 1000 years.”    Rev. 20:4</a:t>
            </a:r>
          </a:p>
          <a:p>
            <a:r>
              <a:rPr lang="en-US" dirty="0" smtClean="0"/>
              <a:t>“You who have followed me will also sit on 12 thrones, judging the twelve tribes of Israel.”  Matt. 19:28                  </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The 4</a:t>
            </a:r>
            <a:r>
              <a:rPr lang="en-US" baseline="30000" dirty="0" smtClean="0"/>
              <a:t>th</a:t>
            </a:r>
            <a:r>
              <a:rPr lang="en-US" dirty="0" smtClean="0"/>
              <a:t> change is that the whole Earth will be Renewed.</a:t>
            </a:r>
            <a:endParaRPr lang="en-US" dirty="0"/>
          </a:p>
        </p:txBody>
      </p:sp>
      <p:sp>
        <p:nvSpPr>
          <p:cNvPr id="3" name="Content Placeholder 2"/>
          <p:cNvSpPr>
            <a:spLocks noGrp="1"/>
          </p:cNvSpPr>
          <p:nvPr>
            <p:ph idx="1"/>
          </p:nvPr>
        </p:nvSpPr>
        <p:spPr/>
        <p:txBody>
          <a:bodyPr/>
          <a:lstStyle/>
          <a:p>
            <a:r>
              <a:rPr lang="en-US" dirty="0" smtClean="0"/>
              <a:t>“The renewal of all things.”  Matt. 19:28</a:t>
            </a:r>
          </a:p>
          <a:p>
            <a:r>
              <a:rPr lang="en-US" dirty="0" smtClean="0"/>
              <a:t>The same word is translated “regeneration” in regard to our salvation.</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A.  Curse will be lifted.</a:t>
            </a:r>
          </a:p>
          <a:p>
            <a:r>
              <a:rPr lang="en-US" dirty="0" smtClean="0"/>
              <a:t>“The wolf will live with the lamb… they will neither harm nor destroy on all my holy mountain, for the earth will be full of the knowledge of the LORD as the waters cover the sea.”  Isaiah 11:6-9</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  “Water will gush forth in the wilderness and streams in the desert.”  Is. 35:6</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B.  Health and Healing.</a:t>
            </a:r>
          </a:p>
          <a:p>
            <a:r>
              <a:rPr lang="en-US" dirty="0" smtClean="0"/>
              <a:t>“In that day the deaf will hear…the eyes of the blind will see.”  Is. 29:18</a:t>
            </a:r>
          </a:p>
          <a:p>
            <a:r>
              <a:rPr lang="en-US" dirty="0" smtClean="0"/>
              <a:t>“No one living in Zion will say, “I am ill”.”        Is. 33:24</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C.  Long life.</a:t>
            </a:r>
          </a:p>
          <a:p>
            <a:r>
              <a:rPr lang="en-US" dirty="0" smtClean="0"/>
              <a:t>“”Never again will there be in it an infant who lives but a few days, or an old man who does not live out his years; he who dies at a hundred will be thought a mere youth…”       Is. 65:20</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586</Words>
  <Application>Microsoft Office PowerPoint</Application>
  <PresentationFormat>On-screen Show (4:3)</PresentationFormat>
  <Paragraphs>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THY KINGDOM COME</vt:lpstr>
      <vt:lpstr>There are 4 important changes that will occur in the millennial kingdom.</vt:lpstr>
      <vt:lpstr>2.   The 2nd change is that Jesus Rules.</vt:lpstr>
      <vt:lpstr>3.   The 3rd change is that Saints will reign with Him.</vt:lpstr>
      <vt:lpstr>4.  The 4th change is that the whole Earth will be Renewed.</vt:lpstr>
      <vt:lpstr>RENEWAL</vt:lpstr>
      <vt:lpstr>RENEWAL</vt:lpstr>
      <vt:lpstr>RENEWAL</vt:lpstr>
      <vt:lpstr>RENEWAL</vt:lpstr>
      <vt:lpstr>RENEWAL</vt:lpstr>
      <vt:lpstr>RENEWAL</vt:lpstr>
      <vt:lpstr>RENEWAL</vt:lpstr>
      <vt:lpstr>RENEWAL</vt:lpstr>
      <vt:lpstr>RENEWAL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 KINGDOM COME</dc:title>
  <dc:creator>Steve</dc:creator>
  <cp:lastModifiedBy>Steve</cp:lastModifiedBy>
  <cp:revision>11</cp:revision>
  <dcterms:created xsi:type="dcterms:W3CDTF">2015-11-17T18:26:14Z</dcterms:created>
  <dcterms:modified xsi:type="dcterms:W3CDTF">2015-11-18T18:01:16Z</dcterms:modified>
</cp:coreProperties>
</file>