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0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6418B0-EEC4-465C-8414-A46C3197E719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D47EF9-C44F-4FD4-8D83-F9AFEFEAF2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418B0-EEC4-465C-8414-A46C3197E719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47EF9-C44F-4FD4-8D83-F9AFEFEAF2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418B0-EEC4-465C-8414-A46C3197E719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47EF9-C44F-4FD4-8D83-F9AFEFEAF2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418B0-EEC4-465C-8414-A46C3197E719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47EF9-C44F-4FD4-8D83-F9AFEFEAF2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418B0-EEC4-465C-8414-A46C3197E719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47EF9-C44F-4FD4-8D83-F9AFEFEAF2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418B0-EEC4-465C-8414-A46C3197E719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47EF9-C44F-4FD4-8D83-F9AFEFEAF2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418B0-EEC4-465C-8414-A46C3197E719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47EF9-C44F-4FD4-8D83-F9AFEFEAF23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418B0-EEC4-465C-8414-A46C3197E719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47EF9-C44F-4FD4-8D83-F9AFEFEAF2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418B0-EEC4-465C-8414-A46C3197E719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47EF9-C44F-4FD4-8D83-F9AFEFEAF2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86418B0-EEC4-465C-8414-A46C3197E719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47EF9-C44F-4FD4-8D83-F9AFEFEAF23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6418B0-EEC4-465C-8414-A46C3197E719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D47EF9-C44F-4FD4-8D83-F9AFEFEAF23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86418B0-EEC4-465C-8414-A46C3197E719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ED47EF9-C44F-4FD4-8D83-F9AFEFEAF23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ETERNITY---THE NEW HEAVEN AND NEW EARTH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REVELATION 21 &amp; 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God’s new world Established (1-8).</a:t>
            </a:r>
          </a:p>
          <a:p>
            <a:r>
              <a:rPr lang="en-US" dirty="0" smtClean="0"/>
              <a:t>Old passed away (1).</a:t>
            </a:r>
          </a:p>
          <a:p>
            <a:r>
              <a:rPr lang="en-US" dirty="0" smtClean="0"/>
              <a:t>2 Peter 3:10-14</a:t>
            </a:r>
          </a:p>
          <a:p>
            <a:r>
              <a:rPr lang="en-US" dirty="0" smtClean="0"/>
              <a:t>The heavens disappear with a roar. </a:t>
            </a:r>
          </a:p>
          <a:p>
            <a:r>
              <a:rPr lang="en-US" dirty="0" smtClean="0"/>
              <a:t>The elements will be destroyed by fire.</a:t>
            </a:r>
          </a:p>
          <a:p>
            <a:r>
              <a:rPr lang="en-US" dirty="0" smtClean="0"/>
              <a:t>The earth will be laid bare.</a:t>
            </a:r>
          </a:p>
          <a:p>
            <a:r>
              <a:rPr lang="en-US" dirty="0" smtClean="0"/>
              <a:t>Everything will be destroyed in this way.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There’s a new world coming.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God’s new world Exhibited (Rev. 21:2-27).</a:t>
            </a:r>
          </a:p>
          <a:p>
            <a:r>
              <a:rPr lang="en-US" dirty="0" smtClean="0"/>
              <a:t>New  Jerusalem </a:t>
            </a:r>
          </a:p>
          <a:p>
            <a:r>
              <a:rPr lang="en-US" dirty="0" smtClean="0"/>
              <a:t>City is four-square (1342 miles). 21:16</a:t>
            </a:r>
          </a:p>
          <a:p>
            <a:r>
              <a:rPr lang="en-US" dirty="0" smtClean="0"/>
              <a:t>The city is pure gold. 21:18</a:t>
            </a:r>
          </a:p>
          <a:p>
            <a:r>
              <a:rPr lang="en-US" dirty="0" smtClean="0"/>
              <a:t>Twelve gates each a single pearl. 21:21</a:t>
            </a:r>
          </a:p>
          <a:p>
            <a:r>
              <a:rPr lang="en-US" dirty="0" smtClean="0"/>
              <a:t>The Lord and the Lamb are its light and its temple. 21:22-23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There’s a new world coming.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Experience of God’s new world (22:1-5).</a:t>
            </a:r>
          </a:p>
          <a:p>
            <a:r>
              <a:rPr lang="en-US" dirty="0" smtClean="0"/>
              <a:t>The river of the  water of life.</a:t>
            </a:r>
          </a:p>
          <a:p>
            <a:r>
              <a:rPr lang="en-US" dirty="0" smtClean="0"/>
              <a:t>The throne of God.</a:t>
            </a:r>
          </a:p>
          <a:p>
            <a:r>
              <a:rPr lang="en-US" dirty="0" smtClean="0"/>
              <a:t>The tree of life. No curse. </a:t>
            </a:r>
          </a:p>
          <a:p>
            <a:r>
              <a:rPr lang="en-US" dirty="0" smtClean="0"/>
              <a:t>We will see His face.</a:t>
            </a:r>
          </a:p>
          <a:p>
            <a:r>
              <a:rPr lang="en-US" dirty="0" smtClean="0"/>
              <a:t>No night.</a:t>
            </a:r>
          </a:p>
          <a:p>
            <a:r>
              <a:rPr lang="en-US" dirty="0" smtClean="0"/>
              <a:t>We will reign for ever.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There’s a new world coming.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mtClean="0"/>
              <a:t>Sun created.</a:t>
            </a:r>
          </a:p>
          <a:p>
            <a:r>
              <a:rPr lang="en-US" smtClean="0"/>
              <a:t>Satan victorious.</a:t>
            </a:r>
          </a:p>
          <a:p>
            <a:r>
              <a:rPr lang="en-US" smtClean="0"/>
              <a:t>Sin enters man.</a:t>
            </a:r>
          </a:p>
          <a:p>
            <a:r>
              <a:rPr lang="en-US" smtClean="0"/>
              <a:t>People run &amp; hide.</a:t>
            </a:r>
          </a:p>
          <a:p>
            <a:r>
              <a:rPr lang="en-US" smtClean="0"/>
              <a:t>People are cursed.</a:t>
            </a:r>
          </a:p>
          <a:p>
            <a:r>
              <a:rPr lang="en-US" smtClean="0"/>
              <a:t>Tears are shed.</a:t>
            </a:r>
          </a:p>
          <a:p>
            <a:r>
              <a:rPr lang="en-US" smtClean="0"/>
              <a:t>Earth is cursed.</a:t>
            </a:r>
          </a:p>
          <a:p>
            <a:r>
              <a:rPr lang="en-US" smtClean="0"/>
              <a:t>Tree of life forbidden.</a:t>
            </a:r>
          </a:p>
          <a:p>
            <a:r>
              <a:rPr lang="en-US" smtClean="0"/>
              <a:t>Paradise is lost. </a:t>
            </a:r>
          </a:p>
          <a:p>
            <a:r>
              <a:rPr lang="en-US" smtClean="0"/>
              <a:t>People doomed to death.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mtClean="0"/>
              <a:t>Sun not needed.</a:t>
            </a:r>
          </a:p>
          <a:p>
            <a:r>
              <a:rPr lang="en-US" smtClean="0"/>
              <a:t>Satan defeated. </a:t>
            </a:r>
          </a:p>
          <a:p>
            <a:r>
              <a:rPr lang="en-US" smtClean="0"/>
              <a:t>Sin is banished.</a:t>
            </a:r>
          </a:p>
          <a:p>
            <a:r>
              <a:rPr lang="en-US" smtClean="0"/>
              <a:t>People invited to come.</a:t>
            </a:r>
          </a:p>
          <a:p>
            <a:r>
              <a:rPr lang="en-US" smtClean="0"/>
              <a:t>Curse is removed.</a:t>
            </a:r>
          </a:p>
          <a:p>
            <a:r>
              <a:rPr lang="en-US" smtClean="0"/>
              <a:t>No more tears.</a:t>
            </a:r>
          </a:p>
          <a:p>
            <a:r>
              <a:rPr lang="en-US" smtClean="0"/>
              <a:t>New heaven and earth.</a:t>
            </a:r>
          </a:p>
          <a:p>
            <a:r>
              <a:rPr lang="en-US" smtClean="0"/>
              <a:t>Tree of life to be eaten.</a:t>
            </a:r>
          </a:p>
          <a:p>
            <a:r>
              <a:rPr lang="en-US" smtClean="0"/>
              <a:t>Paradise regained.</a:t>
            </a:r>
          </a:p>
          <a:p>
            <a:r>
              <a:rPr lang="en-US" smtClean="0"/>
              <a:t>Believers live forever.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Beginning and the End.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</TotalTime>
  <Words>258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ETERNITY---THE NEW HEAVEN AND NEW EARTH</vt:lpstr>
      <vt:lpstr>There’s a new world coming.</vt:lpstr>
      <vt:lpstr>There’s a new world coming.</vt:lpstr>
      <vt:lpstr>There’s a new world coming.</vt:lpstr>
      <vt:lpstr>The Beginning and the End.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ETERNITY---THE NEW HEAVEN AND NEW EARTH</dc:title>
  <dc:creator>Steve</dc:creator>
  <cp:lastModifiedBy>Steve</cp:lastModifiedBy>
  <cp:revision>5</cp:revision>
  <dcterms:created xsi:type="dcterms:W3CDTF">2015-11-24T16:26:43Z</dcterms:created>
  <dcterms:modified xsi:type="dcterms:W3CDTF">2015-11-24T17:14:05Z</dcterms:modified>
</cp:coreProperties>
</file>