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9"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03"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0E8A3FA-40D9-4591-AB4D-9BE6E6726359}" type="datetimeFigureOut">
              <a:rPr lang="en-US" smtClean="0"/>
              <a:t>10/28/2015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B54482F-CFD6-44E9-B068-3E392A60AF87}"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E8A3FA-40D9-4591-AB4D-9BE6E6726359}"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4482F-CFD6-44E9-B068-3E392A60AF8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B54482F-CFD6-44E9-B068-3E392A60AF87}"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E8A3FA-40D9-4591-AB4D-9BE6E6726359}"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0E8A3FA-40D9-4591-AB4D-9BE6E6726359}"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B54482F-CFD6-44E9-B068-3E392A60AF87}"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0E8A3FA-40D9-4591-AB4D-9BE6E6726359}" type="datetimeFigureOut">
              <a:rPr lang="en-US" smtClean="0"/>
              <a:t>10/28/2015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B54482F-CFD6-44E9-B068-3E392A60AF87}"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0E8A3FA-40D9-4591-AB4D-9BE6E6726359}" type="datetimeFigureOut">
              <a:rPr lang="en-US" smtClean="0"/>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4482F-CFD6-44E9-B068-3E392A60AF87}"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0E8A3FA-40D9-4591-AB4D-9BE6E6726359}" type="datetimeFigureOut">
              <a:rPr lang="en-US" smtClean="0"/>
              <a:t>10/28/2015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B54482F-CFD6-44E9-B068-3E392A60AF87}"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0E8A3FA-40D9-4591-AB4D-9BE6E6726359}" type="datetimeFigureOut">
              <a:rPr lang="en-US" smtClean="0"/>
              <a:t>10/28/2015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B54482F-CFD6-44E9-B068-3E392A60AF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0E8A3FA-40D9-4591-AB4D-9BE6E6726359}" type="datetimeFigureOut">
              <a:rPr lang="en-US" smtClean="0"/>
              <a:t>10/28/2015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B54482F-CFD6-44E9-B068-3E392A60AF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B54482F-CFD6-44E9-B068-3E392A60AF87}"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0E8A3FA-40D9-4591-AB4D-9BE6E6726359}" type="datetimeFigureOut">
              <a:rPr lang="en-US" smtClean="0"/>
              <a:t>10/28/2015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B54482F-CFD6-44E9-B068-3E392A60AF87}"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0E8A3FA-40D9-4591-AB4D-9BE6E6726359}" type="datetimeFigureOut">
              <a:rPr lang="en-US" smtClean="0"/>
              <a:t>10/28/2015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0E8A3FA-40D9-4591-AB4D-9BE6E6726359}" type="datetimeFigureOut">
              <a:rPr lang="en-US" smtClean="0"/>
              <a:t>10/28/2015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B54482F-CFD6-44E9-B068-3E392A60AF87}"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1 Thessalonians 4:13ff</a:t>
            </a:r>
          </a:p>
          <a:p>
            <a:r>
              <a:rPr lang="en-US" dirty="0" smtClean="0"/>
              <a:t>Matthew 24:36-46</a:t>
            </a:r>
            <a:endParaRPr lang="en-US" dirty="0"/>
          </a:p>
          <a:p>
            <a:endParaRPr lang="en-US" dirty="0"/>
          </a:p>
        </p:txBody>
      </p:sp>
      <p:sp>
        <p:nvSpPr>
          <p:cNvPr id="2" name="Title 1"/>
          <p:cNvSpPr>
            <a:spLocks noGrp="1"/>
          </p:cNvSpPr>
          <p:nvPr>
            <p:ph type="ctrTitle"/>
          </p:nvPr>
        </p:nvSpPr>
        <p:spPr/>
        <p:txBody>
          <a:bodyPr/>
          <a:lstStyle/>
          <a:p>
            <a:r>
              <a:rPr lang="en-US" dirty="0" smtClean="0"/>
              <a:t>WHAT IS THE RAPTURE?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BIBLICAL EXHORTATIONS</a:t>
            </a:r>
            <a:endParaRPr lang="en-US" dirty="0"/>
          </a:p>
        </p:txBody>
      </p:sp>
      <p:sp>
        <p:nvSpPr>
          <p:cNvPr id="6" name="Content Placeholder 5"/>
          <p:cNvSpPr>
            <a:spLocks noGrp="1"/>
          </p:cNvSpPr>
          <p:nvPr>
            <p:ph sz="quarter" idx="1"/>
          </p:nvPr>
        </p:nvSpPr>
        <p:spPr/>
        <p:txBody>
          <a:bodyPr/>
          <a:lstStyle/>
          <a:p>
            <a:r>
              <a:rPr lang="en-US" dirty="0" smtClean="0"/>
              <a:t>“Let us not give up meeting together as some are in the habit of doing…and all the more as you see the Day approaching.”  (Heb.10:25)</a:t>
            </a:r>
          </a:p>
          <a:p>
            <a:r>
              <a:rPr lang="en-US" dirty="0" smtClean="0"/>
              <a:t>“We should live soberly, righteously, and godly in the present age, looking for the blessed hope and glorious appearing of our great God and Savior Jesus Christ…”  (Titus 2:11-14)</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to="" calcmode="lin" valueType="num">
                                      <p:cBhvr>
                                        <p:cTn id="7" dur="1" fill="hold"/>
                                        <p:tgtEl>
                                          <p:spTgt spid="6">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to="" calcmode="lin" valueType="num">
                                      <p:cBhvr>
                                        <p:cTn id="12" dur="1" fill="hold"/>
                                        <p:tgtEl>
                                          <p:spTgt spid="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Exhortations</a:t>
            </a:r>
            <a:endParaRPr lang="en-US" dirty="0"/>
          </a:p>
        </p:txBody>
      </p:sp>
      <p:sp>
        <p:nvSpPr>
          <p:cNvPr id="5" name="Content Placeholder 4"/>
          <p:cNvSpPr>
            <a:spLocks noGrp="1"/>
          </p:cNvSpPr>
          <p:nvPr>
            <p:ph sz="quarter" idx="1"/>
          </p:nvPr>
        </p:nvSpPr>
        <p:spPr/>
        <p:txBody>
          <a:bodyPr>
            <a:normAutofit/>
          </a:bodyPr>
          <a:lstStyle/>
          <a:p>
            <a:r>
              <a:rPr lang="en-US" dirty="0" smtClean="0"/>
              <a:t>“Since all these things will be dissolved, what manner of persons ought you to be in holy conduct and godliness.” (2 Peter 3:11)</a:t>
            </a:r>
          </a:p>
          <a:p>
            <a:r>
              <a:rPr lang="en-US" dirty="0" smtClean="0"/>
              <a:t>“Since you are looking forward to this, make every effort to be found spotless, blameless and at peace with him.”   (2 Peter 3:14)</a:t>
            </a:r>
          </a:p>
          <a:p>
            <a:r>
              <a:rPr lang="en-US" dirty="0" smtClean="0"/>
              <a:t>“When He is revealed, we shall be like Him, for we shall see Him as He is.  And everyone who has this hope in Him purifies himself, just as He is pure.” (I John 3:2-3)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to="" calcmode="lin" valueType="num">
                                      <p:cBhvr>
                                        <p:cTn id="7" dur="1" fill="hold"/>
                                        <p:tgtEl>
                                          <p:spTgt spid="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to="" calcmode="lin" valueType="num">
                                      <p:cBhvr>
                                        <p:cTn id="12" dur="1" fill="hold"/>
                                        <p:tgtEl>
                                          <p:spTgt spid="5">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to="" calcmode="lin" valueType="num">
                                      <p:cBhvr>
                                        <p:cTn id="17" dur="1" fill="hold"/>
                                        <p:tgtEl>
                                          <p:spTgt spid="5">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Exhortations</a:t>
            </a:r>
            <a:endParaRPr lang="en-US" dirty="0"/>
          </a:p>
        </p:txBody>
      </p:sp>
      <p:sp>
        <p:nvSpPr>
          <p:cNvPr id="3" name="Content Placeholder 2"/>
          <p:cNvSpPr>
            <a:spLocks noGrp="1"/>
          </p:cNvSpPr>
          <p:nvPr>
            <p:ph sz="quarter" idx="1"/>
          </p:nvPr>
        </p:nvSpPr>
        <p:spPr/>
        <p:txBody>
          <a:bodyPr>
            <a:normAutofit/>
          </a:bodyPr>
          <a:lstStyle/>
          <a:p>
            <a:r>
              <a:rPr lang="en-US" dirty="0" smtClean="0"/>
              <a:t>So the, let us not </a:t>
            </a:r>
            <a:r>
              <a:rPr lang="en-US" dirty="0"/>
              <a:t>b</a:t>
            </a:r>
            <a:r>
              <a:rPr lang="en-US" dirty="0" smtClean="0"/>
              <a:t>e like </a:t>
            </a:r>
            <a:r>
              <a:rPr lang="en-US" dirty="0"/>
              <a:t>o</a:t>
            </a:r>
            <a:r>
              <a:rPr lang="en-US" dirty="0" smtClean="0"/>
              <a:t>thers, who are asleep, but let us be alert and self- controlled…therefore encourage one another and build each other up, just as in fact you are doing.”  (1 Thess. 5:4-11)</a:t>
            </a:r>
          </a:p>
          <a:p>
            <a:r>
              <a:rPr lang="en-US" dirty="0" smtClean="0"/>
              <a:t>“For our citizenship is in heaven, from which we also eagerly wait for the Savior, the Lord Jesus Christ.  (Phil. 3:20)</a:t>
            </a:r>
          </a:p>
          <a:p>
            <a:r>
              <a:rPr lang="en-US" dirty="0" smtClean="0"/>
              <a:t>“…Wait for His son from heaven…” (1 Thess. 1:10)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Exhortations </a:t>
            </a:r>
            <a:endParaRPr lang="en-US" dirty="0"/>
          </a:p>
        </p:txBody>
      </p:sp>
      <p:sp>
        <p:nvSpPr>
          <p:cNvPr id="3" name="Content Placeholder 2"/>
          <p:cNvSpPr>
            <a:spLocks noGrp="1"/>
          </p:cNvSpPr>
          <p:nvPr>
            <p:ph sz="quarter" idx="1"/>
          </p:nvPr>
        </p:nvSpPr>
        <p:spPr/>
        <p:txBody>
          <a:bodyPr>
            <a:normAutofit/>
          </a:bodyPr>
          <a:lstStyle/>
          <a:p>
            <a:r>
              <a:rPr lang="en-US" dirty="0" smtClean="0"/>
              <a:t>“You also must be ready, because the Son of Man will come at an hour when you do not expect him.”   (Luke 12:40)</a:t>
            </a:r>
          </a:p>
          <a:p>
            <a:r>
              <a:rPr lang="en-US" dirty="0" smtClean="0"/>
              <a:t>Many of the parables of Jesus are aimed right at his return. The parable of the hidden treasure, pearl of great price, talents, marriage supper, workers in the vineyard, 2 sons, wicked tenants, rich man &amp; Lazarus, fig tree, etc.</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Exhortations</a:t>
            </a:r>
            <a:endParaRPr lang="en-US" dirty="0"/>
          </a:p>
        </p:txBody>
      </p:sp>
      <p:sp>
        <p:nvSpPr>
          <p:cNvPr id="3" name="Content Placeholder 2"/>
          <p:cNvSpPr>
            <a:spLocks noGrp="1"/>
          </p:cNvSpPr>
          <p:nvPr>
            <p:ph sz="quarter" idx="1"/>
          </p:nvPr>
        </p:nvSpPr>
        <p:spPr/>
        <p:txBody>
          <a:bodyPr>
            <a:normAutofit/>
          </a:bodyPr>
          <a:lstStyle/>
          <a:p>
            <a:r>
              <a:rPr lang="en-US" dirty="0" smtClean="0"/>
              <a:t>“Be careful, or your hearts will be weighed down with dissipation, drunkenness and the anxieties of life, and that day will close on you unexpectedly like a trap.  For it will come  upon all those who live on the face of the whole earth.  Be always on the watch, and pray that you may be able to escape all that is about to happen, and that you may be able to stand before the Son of Man.”  (Luke 21:34-36)</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Epitaph on a gravestone</a:t>
            </a:r>
            <a:endParaRPr lang="en-US" dirty="0"/>
          </a:p>
        </p:txBody>
      </p:sp>
      <p:sp>
        <p:nvSpPr>
          <p:cNvPr id="3" name="Content Placeholder 2"/>
          <p:cNvSpPr>
            <a:spLocks noGrp="1"/>
          </p:cNvSpPr>
          <p:nvPr>
            <p:ph sz="quarter" idx="1"/>
          </p:nvPr>
        </p:nvSpPr>
        <p:spPr/>
        <p:txBody>
          <a:bodyPr/>
          <a:lstStyle/>
          <a:p>
            <a:r>
              <a:rPr lang="en-US" dirty="0" smtClean="0"/>
              <a:t>Pause my friend as you walk by. </a:t>
            </a:r>
            <a:r>
              <a:rPr lang="en-US" dirty="0" smtClean="0"/>
              <a:t> </a:t>
            </a:r>
            <a:r>
              <a:rPr lang="en-US" dirty="0" smtClean="0"/>
              <a:t>As you are now so once was I.  As I am now so you will be.   Prepare my friend to follow me.</a:t>
            </a:r>
          </a:p>
          <a:p>
            <a:r>
              <a:rPr lang="en-US" dirty="0" smtClean="0"/>
              <a:t>To follow you is not my intent, until I know which way you went.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 AS I AM</a:t>
            </a:r>
            <a:endParaRPr lang="en-US" dirty="0"/>
          </a:p>
        </p:txBody>
      </p:sp>
      <p:sp>
        <p:nvSpPr>
          <p:cNvPr id="3" name="Content Placeholder 2"/>
          <p:cNvSpPr>
            <a:spLocks noGrp="1"/>
          </p:cNvSpPr>
          <p:nvPr>
            <p:ph sz="quarter" idx="1"/>
          </p:nvPr>
        </p:nvSpPr>
        <p:spPr/>
        <p:txBody>
          <a:bodyPr/>
          <a:lstStyle/>
          <a:p>
            <a:r>
              <a:rPr lang="en-US" dirty="0" smtClean="0"/>
              <a:t>Hymn # 307</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Important facts we need to know about the RAPTURE:</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Definition:  Rapture—the carrying away of the church from earth to heaven.  Living believers will be caught up into the Lord’s presence without having to experience physical death.  (Dr. Charles Ryrie)</a:t>
            </a:r>
          </a:p>
          <a:p>
            <a:endParaRPr lang="en-US" dirty="0" smtClean="0"/>
          </a:p>
          <a:p>
            <a:r>
              <a:rPr lang="en-US" dirty="0" smtClean="0"/>
              <a:t>The Latin word </a:t>
            </a:r>
            <a:r>
              <a:rPr lang="en-US" dirty="0" err="1" smtClean="0"/>
              <a:t>rapturo</a:t>
            </a:r>
            <a:r>
              <a:rPr lang="en-US" dirty="0" smtClean="0"/>
              <a:t> is translated “caught up” in 1 Thess. 4:17.</a:t>
            </a:r>
          </a:p>
          <a:p>
            <a:endParaRPr lang="en-US" dirty="0" smtClean="0"/>
          </a:p>
          <a:p>
            <a:r>
              <a:rPr lang="en-US" dirty="0" smtClean="0"/>
              <a:t>Acts 8:39 “the Spirit of the Lord suddenly took Philip away.”</a:t>
            </a:r>
          </a:p>
          <a:p>
            <a:endParaRPr lang="en-US" dirty="0" smtClean="0"/>
          </a:p>
          <a:p>
            <a:r>
              <a:rPr lang="en-US" dirty="0" smtClean="0"/>
              <a:t>2 Cor. 12:2-4  Paul “was caught up to the third heaven,” “caught up to paradise.”</a:t>
            </a:r>
          </a:p>
          <a:p>
            <a:endParaRPr lang="en-US" dirty="0" smtClean="0"/>
          </a:p>
          <a:p>
            <a:pPr>
              <a:buNone/>
            </a:pPr>
            <a:endParaRPr lang="en-US" dirty="0" smtClean="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to="" calcmode="lin" valueType="num">
                                      <p:cBhvr>
                                        <p:cTn id="17" dur="1" fill="hold"/>
                                        <p:tgtEl>
                                          <p:spTgt spid="3">
                                            <p:txEl>
                                              <p:pRg st="4" end="4"/>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to="" calcmode="lin" valueType="num">
                                      <p:cBhvr>
                                        <p:cTn id="22" dur="1" fill="hold"/>
                                        <p:tgtEl>
                                          <p:spTgt spid="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Revelation of God</a:t>
            </a:r>
            <a:endParaRPr lang="en-US" dirty="0"/>
          </a:p>
        </p:txBody>
      </p:sp>
      <p:sp>
        <p:nvSpPr>
          <p:cNvPr id="3" name="Content Placeholder 2"/>
          <p:cNvSpPr>
            <a:spLocks noGrp="1"/>
          </p:cNvSpPr>
          <p:nvPr>
            <p:ph sz="quarter" idx="1"/>
          </p:nvPr>
        </p:nvSpPr>
        <p:spPr/>
        <p:txBody>
          <a:bodyPr/>
          <a:lstStyle/>
          <a:p>
            <a:r>
              <a:rPr lang="en-US" dirty="0" smtClean="0"/>
              <a:t>1 Thessalonians 4:13-5:11</a:t>
            </a:r>
          </a:p>
          <a:p>
            <a:endParaRPr lang="en-US" dirty="0" smtClean="0"/>
          </a:p>
          <a:p>
            <a:r>
              <a:rPr lang="en-US" dirty="0" smtClean="0"/>
              <a:t>“According to the Lord’s own word.”  4:15</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Return of Christ.</a:t>
            </a:r>
            <a:endParaRPr lang="en-US" dirty="0"/>
          </a:p>
        </p:txBody>
      </p:sp>
      <p:sp>
        <p:nvSpPr>
          <p:cNvPr id="3" name="Content Placeholder 2"/>
          <p:cNvSpPr>
            <a:spLocks noGrp="1"/>
          </p:cNvSpPr>
          <p:nvPr>
            <p:ph sz="quarter" idx="1"/>
          </p:nvPr>
        </p:nvSpPr>
        <p:spPr/>
        <p:txBody>
          <a:bodyPr/>
          <a:lstStyle/>
          <a:p>
            <a:r>
              <a:rPr lang="en-US" dirty="0" smtClean="0"/>
              <a:t>1 Thess. 4:14-17.</a:t>
            </a:r>
          </a:p>
          <a:p>
            <a:r>
              <a:rPr lang="en-US" dirty="0" smtClean="0"/>
              <a:t>“the coming of the Lord.”(4:15)</a:t>
            </a:r>
          </a:p>
          <a:p>
            <a:r>
              <a:rPr lang="en-US" dirty="0" smtClean="0"/>
              <a:t> He “will come down from heaven” (4:16)</a:t>
            </a:r>
          </a:p>
          <a:p>
            <a:r>
              <a:rPr lang="en-US" dirty="0" smtClean="0"/>
              <a:t>We “will meet the Lord in the air” (4:17)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Resurrection of believers.</a:t>
            </a:r>
            <a:endParaRPr lang="en-US" dirty="0"/>
          </a:p>
        </p:txBody>
      </p:sp>
      <p:sp>
        <p:nvSpPr>
          <p:cNvPr id="3" name="Content Placeholder 2"/>
          <p:cNvSpPr>
            <a:spLocks noGrp="1"/>
          </p:cNvSpPr>
          <p:nvPr>
            <p:ph sz="quarter" idx="1"/>
          </p:nvPr>
        </p:nvSpPr>
        <p:spPr/>
        <p:txBody>
          <a:bodyPr/>
          <a:lstStyle/>
          <a:p>
            <a:r>
              <a:rPr lang="en-US" dirty="0" smtClean="0"/>
              <a:t>“The dead in Christ shall rise first.” (4:16).</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Rapture of living believers.</a:t>
            </a:r>
            <a:endParaRPr lang="en-US" dirty="0"/>
          </a:p>
        </p:txBody>
      </p:sp>
      <p:sp>
        <p:nvSpPr>
          <p:cNvPr id="3" name="Content Placeholder 2"/>
          <p:cNvSpPr>
            <a:spLocks noGrp="1"/>
          </p:cNvSpPr>
          <p:nvPr>
            <p:ph sz="quarter" idx="1"/>
          </p:nvPr>
        </p:nvSpPr>
        <p:spPr/>
        <p:txBody>
          <a:bodyPr/>
          <a:lstStyle/>
          <a:p>
            <a:r>
              <a:rPr lang="en-US" dirty="0" smtClean="0"/>
              <a:t>“We who are alive and are left will be caught up together with them in the clouds to meet the Lord in the air.”   (4:17)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Reunion in heaven.</a:t>
            </a:r>
            <a:endParaRPr lang="en-US" dirty="0"/>
          </a:p>
        </p:txBody>
      </p:sp>
      <p:sp>
        <p:nvSpPr>
          <p:cNvPr id="3" name="Content Placeholder 2"/>
          <p:cNvSpPr>
            <a:spLocks noGrp="1"/>
          </p:cNvSpPr>
          <p:nvPr>
            <p:ph sz="quarter" idx="1"/>
          </p:nvPr>
        </p:nvSpPr>
        <p:spPr/>
        <p:txBody>
          <a:bodyPr/>
          <a:lstStyle/>
          <a:p>
            <a:r>
              <a:rPr lang="en-US" dirty="0" smtClean="0"/>
              <a:t>“And so will we be with the Lord forever .”  (4:17)</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Ready yourself.</a:t>
            </a:r>
            <a:endParaRPr lang="en-US" dirty="0"/>
          </a:p>
        </p:txBody>
      </p:sp>
      <p:sp>
        <p:nvSpPr>
          <p:cNvPr id="3" name="Content Placeholder 2"/>
          <p:cNvSpPr>
            <a:spLocks noGrp="1"/>
          </p:cNvSpPr>
          <p:nvPr>
            <p:ph sz="quarter" idx="1"/>
          </p:nvPr>
        </p:nvSpPr>
        <p:spPr/>
        <p:txBody>
          <a:bodyPr/>
          <a:lstStyle/>
          <a:p>
            <a:r>
              <a:rPr lang="en-US" dirty="0" smtClean="0"/>
              <a:t>“The day of the Lord will come as a thief in the night.”   (5:2)</a:t>
            </a:r>
          </a:p>
          <a:p>
            <a:r>
              <a:rPr lang="en-US" dirty="0" smtClean="0"/>
              <a:t>“Let us be alert and self-controlled.”  (5:6)</a:t>
            </a:r>
          </a:p>
          <a:p>
            <a:r>
              <a:rPr lang="en-US" dirty="0" smtClean="0"/>
              <a:t>“For God did not appoint us to suffer wrath but to receive salvation through our Lord Jesus Christ.”  (5:9)</a:t>
            </a:r>
          </a:p>
          <a:p>
            <a:r>
              <a:rPr lang="en-US" dirty="0" smtClean="0"/>
              <a:t>“One will be taken and the other left.” (Matthew 24:36-46)</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Rapture </a:t>
            </a:r>
            <a:r>
              <a:rPr lang="en-US" dirty="0"/>
              <a:t> </a:t>
            </a:r>
            <a:r>
              <a:rPr lang="en-US" dirty="0" smtClean="0"/>
              <a:t>          2</a:t>
            </a:r>
            <a:r>
              <a:rPr lang="en-US" baseline="30000" dirty="0" smtClean="0"/>
              <a:t>nd</a:t>
            </a:r>
            <a:r>
              <a:rPr lang="en-US" dirty="0" smtClean="0"/>
              <a:t> Coming.</a:t>
            </a:r>
            <a:endParaRPr lang="en-US" dirty="0"/>
          </a:p>
        </p:txBody>
      </p:sp>
      <p:sp>
        <p:nvSpPr>
          <p:cNvPr id="4" name="Content Placeholder 3"/>
          <p:cNvSpPr>
            <a:spLocks noGrp="1"/>
          </p:cNvSpPr>
          <p:nvPr>
            <p:ph sz="half" idx="1"/>
          </p:nvPr>
        </p:nvSpPr>
        <p:spPr/>
        <p:txBody>
          <a:bodyPr>
            <a:normAutofit fontScale="92500"/>
          </a:bodyPr>
          <a:lstStyle/>
          <a:p>
            <a:r>
              <a:rPr lang="en-US" dirty="0" smtClean="0"/>
              <a:t>Imminent</a:t>
            </a:r>
          </a:p>
          <a:p>
            <a:r>
              <a:rPr lang="en-US" dirty="0" smtClean="0"/>
              <a:t>Secret, “stealthy.”</a:t>
            </a:r>
          </a:p>
          <a:p>
            <a:r>
              <a:rPr lang="en-US" dirty="0" smtClean="0"/>
              <a:t>Pre-tribulation.</a:t>
            </a:r>
          </a:p>
          <a:p>
            <a:r>
              <a:rPr lang="en-US" dirty="0" smtClean="0"/>
              <a:t>Jesus comes in the air.</a:t>
            </a:r>
          </a:p>
          <a:p>
            <a:r>
              <a:rPr lang="en-US" dirty="0" smtClean="0"/>
              <a:t>He comes for His saints.</a:t>
            </a:r>
          </a:p>
          <a:p>
            <a:r>
              <a:rPr lang="en-US" dirty="0" smtClean="0"/>
              <a:t>We go up to meet Him.</a:t>
            </a:r>
          </a:p>
          <a:p>
            <a:r>
              <a:rPr lang="en-US" dirty="0" smtClean="0"/>
              <a:t>Living saints are taken.</a:t>
            </a:r>
          </a:p>
          <a:p>
            <a:pPr>
              <a:buNone/>
            </a:pPr>
            <a:endParaRPr lang="en-US" dirty="0" smtClean="0"/>
          </a:p>
          <a:p>
            <a:r>
              <a:rPr lang="en-US" dirty="0" smtClean="0"/>
              <a:t>Reunion with loved ones.</a:t>
            </a:r>
          </a:p>
          <a:p>
            <a:r>
              <a:rPr lang="en-US" dirty="0" smtClean="0"/>
              <a:t>Judgment seat of Christ.</a:t>
            </a:r>
          </a:p>
          <a:p>
            <a:endParaRPr lang="en-US" dirty="0"/>
          </a:p>
        </p:txBody>
      </p:sp>
      <p:sp>
        <p:nvSpPr>
          <p:cNvPr id="5" name="Content Placeholder 4"/>
          <p:cNvSpPr>
            <a:spLocks noGrp="1"/>
          </p:cNvSpPr>
          <p:nvPr>
            <p:ph sz="half" idx="2"/>
          </p:nvPr>
        </p:nvSpPr>
        <p:spPr/>
        <p:txBody>
          <a:bodyPr>
            <a:normAutofit fontScale="92500"/>
          </a:bodyPr>
          <a:lstStyle/>
          <a:p>
            <a:r>
              <a:rPr lang="en-US" dirty="0" smtClean="0"/>
              <a:t>Many signs precede.</a:t>
            </a:r>
          </a:p>
          <a:p>
            <a:r>
              <a:rPr lang="en-US" dirty="0" smtClean="0"/>
              <a:t>Every eye shall see Him.</a:t>
            </a:r>
          </a:p>
          <a:p>
            <a:r>
              <a:rPr lang="en-US" dirty="0" smtClean="0"/>
              <a:t>At the end of trib.</a:t>
            </a:r>
          </a:p>
          <a:p>
            <a:r>
              <a:rPr lang="en-US" dirty="0" smtClean="0"/>
              <a:t>Jesus comes to the earth.</a:t>
            </a:r>
          </a:p>
          <a:p>
            <a:r>
              <a:rPr lang="en-US" dirty="0" smtClean="0"/>
              <a:t>He comes with His saints.</a:t>
            </a:r>
          </a:p>
          <a:p>
            <a:r>
              <a:rPr lang="en-US" dirty="0" smtClean="0"/>
              <a:t>Church returns with Him.</a:t>
            </a:r>
          </a:p>
          <a:p>
            <a:r>
              <a:rPr lang="en-US" dirty="0" smtClean="0"/>
              <a:t>Living saints are left on earth for the kingdom.</a:t>
            </a:r>
          </a:p>
          <a:p>
            <a:r>
              <a:rPr lang="en-US" dirty="0" smtClean="0"/>
              <a:t>Reign with Christ.</a:t>
            </a:r>
          </a:p>
          <a:p>
            <a:r>
              <a:rPr lang="en-US" dirty="0" smtClean="0"/>
              <a:t>Judgment of the nations.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 calcmode="lin" valueType="num">
                                      <p:cBhvr additive="base">
                                        <p:cTn id="4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9" end="9"/>
                                            </p:txEl>
                                          </p:spTgt>
                                        </p:tgtEl>
                                        <p:attrNameLst>
                                          <p:attrName>style.visibility</p:attrName>
                                        </p:attrNameLst>
                                      </p:cBhvr>
                                      <p:to>
                                        <p:strVal val="visible"/>
                                      </p:to>
                                    </p:set>
                                    <p:anim calcmode="lin" valueType="num">
                                      <p:cBhvr additive="base">
                                        <p:cTn id="5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0" end="0"/>
                                            </p:txEl>
                                          </p:spTgt>
                                        </p:tgtEl>
                                        <p:attrNameLst>
                                          <p:attrName>style.visibility</p:attrName>
                                        </p:attrNameLst>
                                      </p:cBhvr>
                                      <p:to>
                                        <p:strVal val="visible"/>
                                      </p:to>
                                    </p:set>
                                    <p:anim calcmode="lin" valueType="num">
                                      <p:cBhvr additive="base">
                                        <p:cTn id="6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1" end="1"/>
                                            </p:txEl>
                                          </p:spTgt>
                                        </p:tgtEl>
                                        <p:attrNameLst>
                                          <p:attrName>style.visibility</p:attrName>
                                        </p:attrNameLst>
                                      </p:cBhvr>
                                      <p:to>
                                        <p:strVal val="visible"/>
                                      </p:to>
                                    </p:set>
                                    <p:anim calcmode="lin" valueType="num">
                                      <p:cBhvr additive="base">
                                        <p:cTn id="6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2" end="2"/>
                                            </p:txEl>
                                          </p:spTgt>
                                        </p:tgtEl>
                                        <p:attrNameLst>
                                          <p:attrName>style.visibility</p:attrName>
                                        </p:attrNameLst>
                                      </p:cBhvr>
                                      <p:to>
                                        <p:strVal val="visible"/>
                                      </p:to>
                                    </p:set>
                                    <p:anim calcmode="lin" valueType="num">
                                      <p:cBhvr additive="base">
                                        <p:cTn id="7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txEl>
                                              <p:pRg st="3" end="3"/>
                                            </p:txEl>
                                          </p:spTgt>
                                        </p:tgtEl>
                                        <p:attrNameLst>
                                          <p:attrName>style.visibility</p:attrName>
                                        </p:attrNameLst>
                                      </p:cBhvr>
                                      <p:to>
                                        <p:strVal val="visible"/>
                                      </p:to>
                                    </p:set>
                                    <p:anim calcmode="lin" valueType="num">
                                      <p:cBhvr additive="base">
                                        <p:cTn id="7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
                                            <p:txEl>
                                              <p:pRg st="4" end="4"/>
                                            </p:txEl>
                                          </p:spTgt>
                                        </p:tgtEl>
                                        <p:attrNameLst>
                                          <p:attrName>style.visibility</p:attrName>
                                        </p:attrNameLst>
                                      </p:cBhvr>
                                      <p:to>
                                        <p:strVal val="visible"/>
                                      </p:to>
                                    </p:set>
                                    <p:anim calcmode="lin" valueType="num">
                                      <p:cBhvr additive="base">
                                        <p:cTn id="8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5">
                                            <p:txEl>
                                              <p:pRg st="5" end="5"/>
                                            </p:txEl>
                                          </p:spTgt>
                                        </p:tgtEl>
                                        <p:attrNameLst>
                                          <p:attrName>style.visibility</p:attrName>
                                        </p:attrNameLst>
                                      </p:cBhvr>
                                      <p:to>
                                        <p:strVal val="visible"/>
                                      </p:to>
                                    </p:set>
                                    <p:anim calcmode="lin" valueType="num">
                                      <p:cBhvr additive="base">
                                        <p:cTn id="9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5">
                                            <p:txEl>
                                              <p:pRg st="6" end="6"/>
                                            </p:txEl>
                                          </p:spTgt>
                                        </p:tgtEl>
                                        <p:attrNameLst>
                                          <p:attrName>style.visibility</p:attrName>
                                        </p:attrNameLst>
                                      </p:cBhvr>
                                      <p:to>
                                        <p:strVal val="visible"/>
                                      </p:to>
                                    </p:set>
                                    <p:anim calcmode="lin" valueType="num">
                                      <p:cBhvr additive="base">
                                        <p:cTn id="9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5">
                                            <p:txEl>
                                              <p:pRg st="7" end="7"/>
                                            </p:txEl>
                                          </p:spTgt>
                                        </p:tgtEl>
                                        <p:attrNameLst>
                                          <p:attrName>style.visibility</p:attrName>
                                        </p:attrNameLst>
                                      </p:cBhvr>
                                      <p:to>
                                        <p:strVal val="visible"/>
                                      </p:to>
                                    </p:set>
                                    <p:anim calcmode="lin" valueType="num">
                                      <p:cBhvr additive="base">
                                        <p:cTn id="10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5">
                                            <p:txEl>
                                              <p:pRg st="8" end="8"/>
                                            </p:txEl>
                                          </p:spTgt>
                                        </p:tgtEl>
                                        <p:attrNameLst>
                                          <p:attrName>style.visibility</p:attrName>
                                        </p:attrNameLst>
                                      </p:cBhvr>
                                      <p:to>
                                        <p:strVal val="visible"/>
                                      </p:to>
                                    </p:set>
                                    <p:anim calcmode="lin" valueType="num">
                                      <p:cBhvr additive="base">
                                        <p:cTn id="10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1492</TotalTime>
  <Words>898</Words>
  <Application>Microsoft Office PowerPoint</Application>
  <PresentationFormat>On-screen Show (4:3)</PresentationFormat>
  <Paragraphs>74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WHAT IS THE RAPTURE?</vt:lpstr>
      <vt:lpstr>Important facts we need to know about the RAPTURE:</vt:lpstr>
      <vt:lpstr>1.  Revelation of God</vt:lpstr>
      <vt:lpstr>2.  Return of Christ.</vt:lpstr>
      <vt:lpstr>3.   Resurrection of believers.</vt:lpstr>
      <vt:lpstr>4.   Rapture of living believers.</vt:lpstr>
      <vt:lpstr>5.   Reunion in heaven.</vt:lpstr>
      <vt:lpstr>6.   Ready yourself.</vt:lpstr>
      <vt:lpstr>The Rapture            2nd Coming.</vt:lpstr>
      <vt:lpstr>BIBLICAL EXHORTATIONS</vt:lpstr>
      <vt:lpstr>Exhortations</vt:lpstr>
      <vt:lpstr>Exhortations</vt:lpstr>
      <vt:lpstr>Exhortations </vt:lpstr>
      <vt:lpstr>Exhortations</vt:lpstr>
      <vt:lpstr>Epitaph on a gravestone</vt:lpstr>
      <vt:lpstr>JUST AS I AM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RAPTURE?</dc:title>
  <dc:creator>Steve</dc:creator>
  <cp:lastModifiedBy>Steve</cp:lastModifiedBy>
  <cp:revision>25</cp:revision>
  <dcterms:created xsi:type="dcterms:W3CDTF">2015-10-28T15:45:44Z</dcterms:created>
  <dcterms:modified xsi:type="dcterms:W3CDTF">2015-10-29T16:38:06Z</dcterms:modified>
</cp:coreProperties>
</file>