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942804D-2C72-4267-A9A8-74677B3D98FA}" type="datetimeFigureOut">
              <a:rPr lang="en-US" smtClean="0"/>
              <a:pPr/>
              <a:t>10/24/2015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21A3466-65B7-4B15-9A8D-281183286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IS ISRAEL SO IMPORTANT?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Genesis 12:1-3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Romans 11:28-29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far as the gospel is concerned, they are enemies…</a:t>
            </a:r>
          </a:p>
          <a:p>
            <a:r>
              <a:rPr lang="en-US" dirty="0" smtClean="0"/>
              <a:t>But as far as election is concerned, they are loved on account of the patriarchs, for God’s gifts and his call are irrevocable.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23: 37-39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 Jerusalem, Jerusalem, you who kill the prophets and stone those sent to you, how often I have longed to gather your children together, as a hen gathers her chicks under her wings, but you were not willing.</a:t>
            </a:r>
          </a:p>
          <a:p>
            <a:r>
              <a:rPr lang="en-US" dirty="0" smtClean="0"/>
              <a:t>Look, your house is left to you desolate.</a:t>
            </a:r>
          </a:p>
          <a:p>
            <a:r>
              <a:rPr lang="en-US" dirty="0" smtClean="0"/>
              <a:t>For I tell you, you will not see me again until you say, “Blessed is he who comes in the name of the Lord.”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Deuteronomy 4:27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LORD will scatter you among the peoples, and only a few of you will survive among the nations to which the LORD will drive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Deuteronomy 28:65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Among those nations you will find no repose, no resting place for the sole of your foot.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Ezekiel 36:24-28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I will take you out of the nations;</a:t>
            </a:r>
          </a:p>
          <a:p>
            <a:r>
              <a:rPr lang="en-US" dirty="0" smtClean="0"/>
              <a:t>I will gather you from all the countries and bring you back into your own land…</a:t>
            </a:r>
          </a:p>
          <a:p>
            <a:r>
              <a:rPr lang="en-US" dirty="0" smtClean="0"/>
              <a:t>I will give you a new heart and put a new spirit in you; I will remove from you your heart of stone and give you a heart of flesh.</a:t>
            </a:r>
          </a:p>
          <a:p>
            <a:r>
              <a:rPr lang="en-US" dirty="0" smtClean="0"/>
              <a:t>I will put my Spirit in you…</a:t>
            </a:r>
          </a:p>
          <a:p>
            <a:r>
              <a:rPr lang="en-US" dirty="0" smtClean="0"/>
              <a:t>You will live in the land I gave your forefathers; you will be my people, and I will be your God.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Zechariah 12:2-3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word of the LORD concerning Israel.</a:t>
            </a:r>
          </a:p>
          <a:p>
            <a:r>
              <a:rPr lang="en-US" dirty="0" smtClean="0"/>
              <a:t>I am going to make Jerusalem a cup that sends all the surrounding peoples reeling…</a:t>
            </a:r>
          </a:p>
          <a:p>
            <a:r>
              <a:rPr lang="en-US" dirty="0" smtClean="0"/>
              <a:t>I will make Jerusalem an immovable rock for all the nations.</a:t>
            </a:r>
          </a:p>
          <a:p>
            <a:r>
              <a:rPr lang="en-US" dirty="0" smtClean="0"/>
              <a:t>All who try to move it will injure themselves.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24: 32-35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Now learn a lesson from the fig tree:  As soon as its twigs get tender and its leaves come out, you know that summer is near. </a:t>
            </a:r>
          </a:p>
          <a:p>
            <a:r>
              <a:rPr lang="en-US" dirty="0" smtClean="0"/>
              <a:t>Even so , when you see all these things, you know that it is near, right at the door.</a:t>
            </a:r>
          </a:p>
          <a:p>
            <a:r>
              <a:rPr lang="en-US" dirty="0" smtClean="0"/>
              <a:t>I tell you the truth, this generation will certainly not pass away until all these things have happened.</a:t>
            </a:r>
          </a:p>
          <a:p>
            <a:r>
              <a:rPr lang="en-US" dirty="0" smtClean="0"/>
              <a:t>Heaven and earth will pass away, but my words will never pass away.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Jeremiah 31:31-34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make a new covenant with the house of Israel…</a:t>
            </a:r>
          </a:p>
          <a:p>
            <a:r>
              <a:rPr lang="en-US" dirty="0" smtClean="0"/>
              <a:t>I will put my law in their minds and write it on their hearts.</a:t>
            </a:r>
          </a:p>
          <a:p>
            <a:r>
              <a:rPr lang="en-US" dirty="0" smtClean="0"/>
              <a:t>…they will all know me, from the least of them to the greatest…</a:t>
            </a:r>
          </a:p>
          <a:p>
            <a:r>
              <a:rPr lang="en-US" dirty="0" smtClean="0"/>
              <a:t>I will forgive their wickedness and will remember their sin no more.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Ezekiel 36:24-28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I will take you out of the nations;</a:t>
            </a:r>
          </a:p>
          <a:p>
            <a:r>
              <a:rPr lang="en-US" dirty="0" smtClean="0"/>
              <a:t>I will gather you from all the countries and bring you back into your own land…</a:t>
            </a:r>
          </a:p>
          <a:p>
            <a:r>
              <a:rPr lang="en-US" dirty="0" smtClean="0"/>
              <a:t>I will give you a new heart and put a new spirit in you; I will remove from you your heart of stone and give you a heart of flesh.</a:t>
            </a:r>
          </a:p>
          <a:p>
            <a:r>
              <a:rPr lang="en-US" dirty="0" smtClean="0"/>
              <a:t>I will put my Spirit in you…</a:t>
            </a:r>
          </a:p>
          <a:p>
            <a:r>
              <a:rPr lang="en-US" dirty="0" smtClean="0"/>
              <a:t>You will live in the land I gave your forefathers; you will be my people, and I will be your God.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 3:19-21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Repent, then, and turn to God , so that your sins may be wiped out, that times of refreshing may come from the Lord.</a:t>
            </a:r>
          </a:p>
          <a:p>
            <a:r>
              <a:rPr lang="en-US" dirty="0" smtClean="0"/>
              <a:t>And that he may send the Christ, who has been appointed for you—even Jesus.</a:t>
            </a:r>
          </a:p>
          <a:p>
            <a:r>
              <a:rPr lang="en-US" dirty="0" smtClean="0"/>
              <a:t>He must remain in heaven until the time comes for God to restore everything, as he promised long ago through his holy prophets.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Prophecy is the largest single subject in the Bible.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330 prophecies of Christ’s 1</a:t>
            </a:r>
            <a:r>
              <a:rPr lang="en-US" baseline="30000" dirty="0" smtClean="0"/>
              <a:t>st</a:t>
            </a:r>
            <a:r>
              <a:rPr lang="en-US" dirty="0" smtClean="0"/>
              <a:t> Coming.</a:t>
            </a:r>
          </a:p>
          <a:p>
            <a:r>
              <a:rPr lang="en-US" dirty="0" smtClean="0"/>
              <a:t>1845 prophecies of His 2</a:t>
            </a:r>
            <a:r>
              <a:rPr lang="en-US" baseline="30000" dirty="0" smtClean="0"/>
              <a:t>nd</a:t>
            </a:r>
            <a:r>
              <a:rPr lang="en-US" dirty="0" smtClean="0"/>
              <a:t> Coming!!!!!!</a:t>
            </a:r>
            <a:endParaRPr lang="en-US" dirty="0"/>
          </a:p>
          <a:p>
            <a:r>
              <a:rPr lang="en-US" dirty="0" smtClean="0"/>
              <a:t>One fourth of the Bible was prophecy when it was first written.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Israel so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Genesis 12:1-3 the LORD had said to Abram,</a:t>
            </a:r>
          </a:p>
          <a:p>
            <a:r>
              <a:rPr lang="en-US" dirty="0" smtClean="0"/>
              <a:t>“I will make you into a great nation</a:t>
            </a:r>
          </a:p>
          <a:p>
            <a:r>
              <a:rPr lang="en-US" dirty="0" smtClean="0"/>
              <a:t>And I will bless you:</a:t>
            </a:r>
          </a:p>
          <a:p>
            <a:r>
              <a:rPr lang="en-US" dirty="0" smtClean="0"/>
              <a:t>I will make your name great,</a:t>
            </a:r>
          </a:p>
          <a:p>
            <a:r>
              <a:rPr lang="en-US" dirty="0" smtClean="0"/>
              <a:t>And you will be a blessing.</a:t>
            </a:r>
          </a:p>
          <a:p>
            <a:r>
              <a:rPr lang="en-US" dirty="0" smtClean="0"/>
              <a:t>I will bless those who bless you, </a:t>
            </a:r>
          </a:p>
          <a:p>
            <a:r>
              <a:rPr lang="en-US" dirty="0" smtClean="0"/>
              <a:t>And whoever curses you I will curse;</a:t>
            </a:r>
          </a:p>
          <a:p>
            <a:r>
              <a:rPr lang="en-US" dirty="0" smtClean="0"/>
              <a:t>And all peoples on earth will be blessed through you.”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Gen. 17:7-8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establish my covenant as an everlasting covenant between me and you and your descendants…</a:t>
            </a:r>
          </a:p>
          <a:p>
            <a:r>
              <a:rPr lang="en-US" dirty="0" smtClean="0"/>
              <a:t>The whole land of Canaan…I will give as and everlasting possession…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Judges 2:1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brought you up out of Egypt and led you into the land that I swore to give to your forefathers.  I said, I will never break my covenant with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Kings 8:56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one word has failed of all the good promises he gave through his servant Moses.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89:3-4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made a covenant with my chosen one, I have sworn to David my servant, </a:t>
            </a:r>
          </a:p>
          <a:p>
            <a:r>
              <a:rPr lang="en-US" dirty="0" smtClean="0"/>
              <a:t>I will establish your line forever and make your throne firm through all generations.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Jeremiah 31:35-37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what the LORD says…</a:t>
            </a:r>
          </a:p>
          <a:p>
            <a:r>
              <a:rPr lang="en-US" dirty="0" smtClean="0"/>
              <a:t>Only if these decrees (sun, moon, stars, sea and waves) vanish from my sight, declares the LORD, will the descendants of Israel ever cease to be a nation before me.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Jeremiah 31:31-34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will make a new covenant with the house of Israel…</a:t>
            </a:r>
          </a:p>
          <a:p>
            <a:r>
              <a:rPr lang="en-US" dirty="0" smtClean="0"/>
              <a:t>I will put my law in their minds and write it on their hearts.</a:t>
            </a:r>
          </a:p>
          <a:p>
            <a:r>
              <a:rPr lang="en-US" dirty="0" smtClean="0"/>
              <a:t>…they will all know me, from the least of them to the greatest…</a:t>
            </a:r>
          </a:p>
          <a:p>
            <a:r>
              <a:rPr lang="en-US" dirty="0" smtClean="0"/>
              <a:t>I will forgive their wickedness and will remember their sin no more.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3216</TotalTime>
  <Words>976</Words>
  <Application>Microsoft Office PowerPoint</Application>
  <PresentationFormat>On-screen Show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Metro</vt:lpstr>
      <vt:lpstr>WHY IS ISRAEL SO IMPORTANT?</vt:lpstr>
      <vt:lpstr>Prophecy is the largest single subject in the Bible.</vt:lpstr>
      <vt:lpstr>Why is Israel so important?</vt:lpstr>
      <vt:lpstr>Gen. 17:7-8</vt:lpstr>
      <vt:lpstr>Judges 2:1</vt:lpstr>
      <vt:lpstr>1 Kings 8:56</vt:lpstr>
      <vt:lpstr>Psalm 89:3-4</vt:lpstr>
      <vt:lpstr>Jeremiah 31:35-37</vt:lpstr>
      <vt:lpstr>Jeremiah 31:31-34</vt:lpstr>
      <vt:lpstr>Romans 11:28-29</vt:lpstr>
      <vt:lpstr>Matthew 23: 37-39</vt:lpstr>
      <vt:lpstr>Deuteronomy 4:27</vt:lpstr>
      <vt:lpstr>Deuteronomy 28:65</vt:lpstr>
      <vt:lpstr>Ezekiel 36:24-28</vt:lpstr>
      <vt:lpstr>Zechariah 12:2-3</vt:lpstr>
      <vt:lpstr>Matthew 24: 32-35</vt:lpstr>
      <vt:lpstr>Jeremiah 31:31-34</vt:lpstr>
      <vt:lpstr>Ezekiel 36:24-28</vt:lpstr>
      <vt:lpstr>Acts 3:19-21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ISRAEL SO IMPORTANT?</dc:title>
  <dc:creator>Steve</dc:creator>
  <cp:lastModifiedBy>Steve</cp:lastModifiedBy>
  <cp:revision>15</cp:revision>
  <dcterms:created xsi:type="dcterms:W3CDTF">2015-10-22T13:50:10Z</dcterms:created>
  <dcterms:modified xsi:type="dcterms:W3CDTF">2015-10-24T22:25:11Z</dcterms:modified>
</cp:coreProperties>
</file>