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F092FC-E2D9-4CE1-BCE1-4A07619BAB45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D0A441-7EB9-4990-9787-C443690085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AM THE WAY, THE TRUTH,</a:t>
            </a:r>
            <a:br>
              <a:rPr lang="en-US" dirty="0" smtClean="0"/>
            </a:br>
            <a:r>
              <a:rPr lang="en-US" dirty="0" smtClean="0"/>
              <a:t> AND THE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14:6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838200"/>
            <a:ext cx="6760632" cy="5070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John 14:6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“I am the way, and the truth, and the life. No one comes to the Father except through Me.”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“THE WAY” became a name</a:t>
            </a:r>
            <a:br>
              <a:rPr lang="en-US" dirty="0" smtClean="0"/>
            </a:br>
            <a:r>
              <a:rPr lang="en-US" dirty="0" smtClean="0"/>
              <a:t> for the early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Acts 9:2  Saul arrested those “who belonged to the Way.”</a:t>
            </a:r>
          </a:p>
          <a:p>
            <a:r>
              <a:rPr lang="en-US" dirty="0" smtClean="0"/>
              <a:t>Acts 19:9 some “refused to believe and publicly maligned the Way.”</a:t>
            </a:r>
          </a:p>
          <a:p>
            <a:r>
              <a:rPr lang="en-US" dirty="0" smtClean="0"/>
              <a:t>Acts 19:23   A riot  “about the Way.”</a:t>
            </a:r>
          </a:p>
          <a:p>
            <a:r>
              <a:rPr lang="en-US" dirty="0" smtClean="0"/>
              <a:t>Acts 22:4  Paul says, “I persecuted the followers of this Way to their death.”</a:t>
            </a:r>
          </a:p>
          <a:p>
            <a:r>
              <a:rPr lang="en-US" dirty="0" smtClean="0"/>
              <a:t>Acts 24:14   Paul tells Gov. Felix that he is a “follower of the Way.”</a:t>
            </a:r>
          </a:p>
          <a:p>
            <a:r>
              <a:rPr lang="en-US" dirty="0" smtClean="0"/>
              <a:t>Acts 24:22  Gov. Felix is “well acquainted with the Way.”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KNOW JESUS IS </a:t>
            </a:r>
            <a:br>
              <a:rPr lang="en-US" dirty="0" smtClean="0"/>
            </a:br>
            <a:r>
              <a:rPr lang="en-US" dirty="0" smtClean="0"/>
              <a:t>WHO HE SAYS HE 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1.   Over 300 prophecies fulfilled in His first coming alone.</a:t>
            </a:r>
          </a:p>
          <a:p>
            <a:r>
              <a:rPr lang="en-US" dirty="0" smtClean="0"/>
              <a:t>2.   Names of Jesus only possible if He is GOD.</a:t>
            </a:r>
          </a:p>
          <a:p>
            <a:r>
              <a:rPr lang="en-US" dirty="0" smtClean="0"/>
              <a:t>3.   Works of Jesus could only be done by GOD.</a:t>
            </a:r>
          </a:p>
          <a:p>
            <a:r>
              <a:rPr lang="en-US" dirty="0" smtClean="0"/>
              <a:t>4.   Worship is given (and accepted) which is only due to GOD.</a:t>
            </a:r>
            <a:endParaRPr lang="en-US" dirty="0"/>
          </a:p>
          <a:p>
            <a:r>
              <a:rPr lang="en-US" dirty="0" smtClean="0"/>
              <a:t>5.    The claims Jesus made for Himself could only be true if He is GOD.</a:t>
            </a:r>
          </a:p>
          <a:p>
            <a:r>
              <a:rPr lang="en-US" dirty="0" smtClean="0"/>
              <a:t>6.    Jesus possesses all the attributes of Deity.</a:t>
            </a:r>
          </a:p>
          <a:p>
            <a:r>
              <a:rPr lang="en-US" dirty="0" smtClean="0"/>
              <a:t>7.    The resurrection is the final proof that Jesus is who He said He was.  God’s stamp of approval (Romans 1:4).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you know Jesus as the way,</a:t>
            </a:r>
            <a:br>
              <a:rPr lang="en-US" dirty="0" smtClean="0"/>
            </a:br>
            <a:r>
              <a:rPr lang="en-US" dirty="0" smtClean="0"/>
              <a:t> the truth , and the life?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church is built on strong pillars of faith.</a:t>
            </a:r>
          </a:p>
          <a:p>
            <a:r>
              <a:rPr lang="en-US" dirty="0" smtClean="0"/>
              <a:t>They have stood tests from every angle.</a:t>
            </a:r>
          </a:p>
          <a:p>
            <a:r>
              <a:rPr lang="en-US" dirty="0" smtClean="0"/>
              <a:t>Our faith stands because it rests on absolute truth that is resting in the absolute authority of God Himself.</a:t>
            </a:r>
          </a:p>
          <a:p>
            <a:r>
              <a:rPr lang="en-US" dirty="0" smtClean="0"/>
              <a:t>Christ’s claim is absolute and He offers no other option.</a:t>
            </a:r>
          </a:p>
          <a:p>
            <a:r>
              <a:rPr lang="en-US" dirty="0" smtClean="0"/>
              <a:t>Share the gospel with others. </a:t>
            </a:r>
          </a:p>
          <a:p>
            <a:r>
              <a:rPr lang="en-US" dirty="0" smtClean="0"/>
              <a:t>“I am a nobody, telling everybody, there is Somebody, who can save anybody.”  Melvin Graham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147</TotalTime>
  <Words>317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I AM THE WAY, THE TRUTH,  AND THE LIFE</vt:lpstr>
      <vt:lpstr>Slide 2</vt:lpstr>
      <vt:lpstr>John 14:6</vt:lpstr>
      <vt:lpstr>“THE WAY” became a name  for the early church</vt:lpstr>
      <vt:lpstr>HOW DO WE KNOW JESUS IS  WHO HE SAYS HE IS?</vt:lpstr>
      <vt:lpstr>Do you know Jesus as the way,  the truth , and the life?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AM THE WAY, THE TRUTH,  AND THE LIFE</dc:title>
  <dc:creator>Steve</dc:creator>
  <cp:lastModifiedBy>Steve</cp:lastModifiedBy>
  <cp:revision>19</cp:revision>
  <dcterms:created xsi:type="dcterms:W3CDTF">2015-09-28T15:33:53Z</dcterms:created>
  <dcterms:modified xsi:type="dcterms:W3CDTF">2015-09-28T18:01:19Z</dcterms:modified>
</cp:coreProperties>
</file>