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6" d="100"/>
          <a:sy n="66" d="100"/>
        </p:scale>
        <p:origin x="-403" y="-7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B69A7D64-3897-4D7F-A766-811E07359F09}" type="datetimeFigureOut">
              <a:rPr lang="en-US" smtClean="0"/>
              <a:t>10/8/2015</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2CAB4938-1D89-445B-9643-24CA2334DB75}"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69A7D64-3897-4D7F-A766-811E07359F09}" type="datetimeFigureOut">
              <a:rPr lang="en-US" smtClean="0"/>
              <a:t>10/8/2015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AB4938-1D89-445B-9643-24CA2334DB7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B69A7D64-3897-4D7F-A766-811E07359F09}" type="datetimeFigureOut">
              <a:rPr lang="en-US" smtClean="0"/>
              <a:t>10/8/2015</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2CAB4938-1D89-445B-9643-24CA2334DB7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B69A7D64-3897-4D7F-A766-811E07359F09}" type="datetimeFigureOut">
              <a:rPr lang="en-US" smtClean="0"/>
              <a:t>10/8/2015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2CAB4938-1D89-445B-9643-24CA2334DB75}" type="slidenum">
              <a:rPr lang="en-US" smtClean="0"/>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B69A7D64-3897-4D7F-A766-811E07359F09}" type="datetimeFigureOut">
              <a:rPr lang="en-US" smtClean="0"/>
              <a:t>10/8/2015</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2CAB4938-1D89-445B-9643-24CA2334DB75}" type="slidenum">
              <a:rPr lang="en-US" smtClean="0"/>
              <a:t>‹#›</a:t>
            </a:fld>
            <a:endParaRPr lang="en-US"/>
          </a:p>
        </p:txBody>
      </p:sp>
      <p:sp>
        <p:nvSpPr>
          <p:cNvPr id="14" name="Footer Placeholder 13"/>
          <p:cNvSpPr>
            <a:spLocks noGrp="1"/>
          </p:cNvSpPr>
          <p:nvPr>
            <p:ph type="ftr" sz="quarter" idx="12"/>
          </p:nvPr>
        </p:nvSpPr>
        <p:spPr/>
        <p:txBody>
          <a:bodyPr/>
          <a:lstStyle/>
          <a:p>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B69A7D64-3897-4D7F-A766-811E07359F09}" type="datetimeFigureOut">
              <a:rPr lang="en-US" smtClean="0"/>
              <a:t>10/8/2015</a:t>
            </a:fld>
            <a:endParaRPr lang="en-US"/>
          </a:p>
        </p:txBody>
      </p:sp>
      <p:sp>
        <p:nvSpPr>
          <p:cNvPr id="10" name="Slide Number Placeholder 9"/>
          <p:cNvSpPr>
            <a:spLocks noGrp="1"/>
          </p:cNvSpPr>
          <p:nvPr>
            <p:ph type="sldNum" sz="quarter" idx="16"/>
          </p:nvPr>
        </p:nvSpPr>
        <p:spPr/>
        <p:txBody>
          <a:bodyPr rtlCol="0"/>
          <a:lstStyle/>
          <a:p>
            <a:fld id="{2CAB4938-1D89-445B-9643-24CA2334DB75}" type="slidenum">
              <a:rPr lang="en-US" smtClean="0"/>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B69A7D64-3897-4D7F-A766-811E07359F09}" type="datetimeFigureOut">
              <a:rPr lang="en-US" smtClean="0"/>
              <a:t>10/8/2015</a:t>
            </a:fld>
            <a:endParaRPr lang="en-US"/>
          </a:p>
        </p:txBody>
      </p:sp>
      <p:sp>
        <p:nvSpPr>
          <p:cNvPr id="12" name="Slide Number Placeholder 11"/>
          <p:cNvSpPr>
            <a:spLocks noGrp="1"/>
          </p:cNvSpPr>
          <p:nvPr>
            <p:ph type="sldNum" sz="quarter" idx="16"/>
          </p:nvPr>
        </p:nvSpPr>
        <p:spPr/>
        <p:txBody>
          <a:bodyPr rtlCol="0"/>
          <a:lstStyle/>
          <a:p>
            <a:fld id="{2CAB4938-1D89-445B-9643-24CA2334DB75}" type="slidenum">
              <a:rPr lang="en-US" smtClean="0"/>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69A7D64-3897-4D7F-A766-811E07359F09}" type="datetimeFigureOut">
              <a:rPr lang="en-US" smtClean="0"/>
              <a:t>10/8/2015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2CAB4938-1D89-445B-9643-24CA2334DB7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9A7D64-3897-4D7F-A766-811E07359F09}" type="datetimeFigureOut">
              <a:rPr lang="en-US" smtClean="0"/>
              <a:t>10/8/2015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2CAB4938-1D89-445B-9643-24CA2334DB7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B69A7D64-3897-4D7F-A766-811E07359F09}" type="datetimeFigureOut">
              <a:rPr lang="en-US" smtClean="0"/>
              <a:t>10/8/2015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2CAB4938-1D89-445B-9643-24CA2334DB75}" type="slidenum">
              <a:rPr lang="en-US" smtClean="0"/>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B69A7D64-3897-4D7F-A766-811E07359F09}" type="datetimeFigureOut">
              <a:rPr lang="en-US" smtClean="0"/>
              <a:t>10/8/2015</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2CAB4938-1D89-445B-9643-24CA2334DB75}" type="slidenum">
              <a:rPr lang="en-US" smtClean="0"/>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B69A7D64-3897-4D7F-A766-811E07359F09}" type="datetimeFigureOut">
              <a:rPr lang="en-US" smtClean="0"/>
              <a:t>10/8/2015</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2CAB4938-1D89-445B-9643-24CA2334DB75}"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 AM THE ALPHA AND THE OMEGA</a:t>
            </a:r>
            <a:endParaRPr lang="en-US" dirty="0"/>
          </a:p>
        </p:txBody>
      </p:sp>
      <p:sp>
        <p:nvSpPr>
          <p:cNvPr id="3" name="Subtitle 2"/>
          <p:cNvSpPr>
            <a:spLocks noGrp="1"/>
          </p:cNvSpPr>
          <p:nvPr>
            <p:ph type="subTitle" idx="1"/>
          </p:nvPr>
        </p:nvSpPr>
        <p:spPr/>
        <p:txBody>
          <a:bodyPr/>
          <a:lstStyle/>
          <a:p>
            <a:r>
              <a:rPr lang="en-US" dirty="0" smtClean="0"/>
              <a:t>REVELATION 22:12-21</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 AM</a:t>
            </a:r>
            <a:endParaRPr lang="en-US" dirty="0"/>
          </a:p>
        </p:txBody>
      </p:sp>
      <p:sp>
        <p:nvSpPr>
          <p:cNvPr id="3" name="Content Placeholder 2"/>
          <p:cNvSpPr>
            <a:spLocks noGrp="1"/>
          </p:cNvSpPr>
          <p:nvPr>
            <p:ph sz="quarter" idx="1"/>
          </p:nvPr>
        </p:nvSpPr>
        <p:spPr/>
        <p:txBody>
          <a:bodyPr/>
          <a:lstStyle/>
          <a:p>
            <a:r>
              <a:rPr lang="en-US" dirty="0" smtClean="0"/>
              <a:t>ALPHA &amp; OMEGA</a:t>
            </a:r>
          </a:p>
          <a:p>
            <a:r>
              <a:rPr lang="en-US" dirty="0" smtClean="0"/>
              <a:t>FIRST &amp; LAST</a:t>
            </a:r>
          </a:p>
          <a:p>
            <a:r>
              <a:rPr lang="en-US" dirty="0" smtClean="0"/>
              <a:t>BEGINNING &amp;  END</a:t>
            </a:r>
          </a:p>
          <a:p>
            <a:r>
              <a:rPr lang="en-US" dirty="0" smtClean="0"/>
              <a:t>ROOT OF DAVID</a:t>
            </a:r>
          </a:p>
          <a:p>
            <a:r>
              <a:rPr lang="en-US" dirty="0" smtClean="0"/>
              <a:t>OFFSPRING OF DAVID</a:t>
            </a:r>
          </a:p>
          <a:p>
            <a:r>
              <a:rPr lang="en-US" dirty="0" smtClean="0"/>
              <a:t>BRIGHT MORNING STAR</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ALPHA &amp; OMEGA</a:t>
            </a:r>
            <a:endParaRPr lang="en-US" dirty="0"/>
          </a:p>
        </p:txBody>
      </p:sp>
      <p:sp>
        <p:nvSpPr>
          <p:cNvPr id="3" name="Content Placeholder 2"/>
          <p:cNvSpPr>
            <a:spLocks noGrp="1"/>
          </p:cNvSpPr>
          <p:nvPr>
            <p:ph sz="quarter" idx="1"/>
          </p:nvPr>
        </p:nvSpPr>
        <p:spPr/>
        <p:txBody>
          <a:bodyPr/>
          <a:lstStyle/>
          <a:p>
            <a:r>
              <a:rPr lang="en-US" dirty="0" smtClean="0"/>
              <a:t>1</a:t>
            </a:r>
            <a:r>
              <a:rPr lang="en-US" baseline="30000" dirty="0" smtClean="0"/>
              <a:t>ST</a:t>
            </a:r>
            <a:r>
              <a:rPr lang="en-US" dirty="0" smtClean="0"/>
              <a:t> &amp; Last letters of the Greek alphabet</a:t>
            </a:r>
          </a:p>
          <a:p>
            <a:r>
              <a:rPr lang="en-US" dirty="0" smtClean="0"/>
              <a:t>A to Z</a:t>
            </a:r>
          </a:p>
          <a:p>
            <a:r>
              <a:rPr lang="en-US" dirty="0" smtClean="0"/>
              <a:t>“Christ is the supreme , sovereign alphabet.”  John MacArthur</a:t>
            </a:r>
          </a:p>
          <a:p>
            <a:r>
              <a:rPr lang="en-US" dirty="0" smtClean="0"/>
              <a:t>Every word in the world can be written with the 26 letters of the alphabet.</a:t>
            </a:r>
          </a:p>
          <a:p>
            <a:r>
              <a:rPr lang="en-US" dirty="0" smtClean="0"/>
              <a:t>Rev. 1:8 and 21:6</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to="" calcmode="lin" valueType="num">
                                      <p:cBhvr>
                                        <p:cTn id="17" dur="1" fill="hold"/>
                                        <p:tgtEl>
                                          <p:spTgt spid="3">
                                            <p:txEl>
                                              <p:pRg st="2" end="2"/>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to="" calcmode="lin" valueType="num">
                                      <p:cBhvr>
                                        <p:cTn id="22" dur="1" fill="hold"/>
                                        <p:tgtEl>
                                          <p:spTgt spid="3">
                                            <p:txEl>
                                              <p:pRg st="3" end="3"/>
                                            </p:txEl>
                                          </p:spTgt>
                                        </p:tgtEl>
                                        <p:attrNameLst>
                                          <p:attrName/>
                                        </p:attrNameLst>
                                      </p:cBhvr>
                                    </p:anim>
                                  </p:childTnLst>
                                </p:cTn>
                              </p:par>
                            </p:childTnLst>
                          </p:cTn>
                        </p:par>
                      </p:childTnLst>
                    </p:cTn>
                  </p:par>
                  <p:par>
                    <p:cTn id="23" fill="hold">
                      <p:stCondLst>
                        <p:cond delay="indefinite"/>
                      </p:stCondLst>
                      <p:childTnLst>
                        <p:par>
                          <p:cTn id="24" fill="hold">
                            <p:stCondLst>
                              <p:cond delay="0"/>
                            </p:stCondLst>
                            <p:childTnLst>
                              <p:par>
                                <p:cTn id="25" presetID="24"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to="" calcmode="lin" valueType="num">
                                      <p:cBhvr>
                                        <p:cTn id="27" dur="1" fill="hold"/>
                                        <p:tgtEl>
                                          <p:spTgt spid="3">
                                            <p:txEl>
                                              <p:pRg st="4" end="4"/>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1</a:t>
            </a:r>
            <a:r>
              <a:rPr lang="en-US" baseline="30000" dirty="0" smtClean="0"/>
              <a:t>st</a:t>
            </a:r>
            <a:r>
              <a:rPr lang="en-US" dirty="0" smtClean="0"/>
              <a:t> &amp; Last</a:t>
            </a:r>
            <a:br>
              <a:rPr lang="en-US" dirty="0" smtClean="0"/>
            </a:br>
            <a:r>
              <a:rPr lang="en-US" dirty="0" smtClean="0"/>
              <a:t>Beginning &amp; the End</a:t>
            </a:r>
            <a:endParaRPr lang="en-US" dirty="0"/>
          </a:p>
        </p:txBody>
      </p:sp>
      <p:sp>
        <p:nvSpPr>
          <p:cNvPr id="3" name="Content Placeholder 2"/>
          <p:cNvSpPr>
            <a:spLocks noGrp="1"/>
          </p:cNvSpPr>
          <p:nvPr>
            <p:ph sz="quarter" idx="1"/>
          </p:nvPr>
        </p:nvSpPr>
        <p:spPr/>
        <p:txBody>
          <a:bodyPr/>
          <a:lstStyle/>
          <a:p>
            <a:r>
              <a:rPr lang="en-US" dirty="0" smtClean="0"/>
              <a:t>Isaiah 44:6  “I am the 1</a:t>
            </a:r>
            <a:r>
              <a:rPr lang="en-US" baseline="30000" dirty="0" smtClean="0"/>
              <a:t>st</a:t>
            </a:r>
            <a:r>
              <a:rPr lang="en-US" dirty="0" smtClean="0"/>
              <a:t> and the last: apart from me there is no God.”</a:t>
            </a:r>
          </a:p>
          <a:p>
            <a:r>
              <a:rPr lang="en-US" dirty="0" smtClean="0"/>
              <a:t>Is. 48:12  “I am the 1</a:t>
            </a:r>
            <a:r>
              <a:rPr lang="en-US" baseline="30000" dirty="0" smtClean="0"/>
              <a:t>st</a:t>
            </a:r>
            <a:r>
              <a:rPr lang="en-US" dirty="0" smtClean="0"/>
              <a:t> and the last.”</a:t>
            </a:r>
          </a:p>
          <a:p>
            <a:r>
              <a:rPr lang="en-US" dirty="0" smtClean="0"/>
              <a:t>John 1:1 “In the beginning was the Word…”</a:t>
            </a:r>
          </a:p>
          <a:p>
            <a:r>
              <a:rPr lang="en-US" dirty="0" smtClean="0"/>
              <a:t>John 5:8  “Before Abraham was, I am.”</a:t>
            </a:r>
          </a:p>
          <a:p>
            <a:r>
              <a:rPr lang="en-US" dirty="0" smtClean="0"/>
              <a:t>Colossians 1:16-17  “By him all things were created…He is before all things &amp; in him all things hold together.”</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to="" calcmode="lin" valueType="num">
                                      <p:cBhvr>
                                        <p:cTn id="17" dur="1" fill="hold"/>
                                        <p:tgtEl>
                                          <p:spTgt spid="3">
                                            <p:txEl>
                                              <p:pRg st="2" end="2"/>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to="" calcmode="lin" valueType="num">
                                      <p:cBhvr>
                                        <p:cTn id="22" dur="1" fill="hold"/>
                                        <p:tgtEl>
                                          <p:spTgt spid="3">
                                            <p:txEl>
                                              <p:pRg st="3" end="3"/>
                                            </p:txEl>
                                          </p:spTgt>
                                        </p:tgtEl>
                                        <p:attrNameLst>
                                          <p:attrName/>
                                        </p:attrNameLst>
                                      </p:cBhvr>
                                    </p:anim>
                                  </p:childTnLst>
                                </p:cTn>
                              </p:par>
                            </p:childTnLst>
                          </p:cTn>
                        </p:par>
                      </p:childTnLst>
                    </p:cTn>
                  </p:par>
                  <p:par>
                    <p:cTn id="23" fill="hold">
                      <p:stCondLst>
                        <p:cond delay="indefinite"/>
                      </p:stCondLst>
                      <p:childTnLst>
                        <p:par>
                          <p:cTn id="24" fill="hold">
                            <p:stCondLst>
                              <p:cond delay="0"/>
                            </p:stCondLst>
                            <p:childTnLst>
                              <p:par>
                                <p:cTn id="25" presetID="24"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to="" calcmode="lin" valueType="num">
                                      <p:cBhvr>
                                        <p:cTn id="27" dur="1" fill="hold"/>
                                        <p:tgtEl>
                                          <p:spTgt spid="3">
                                            <p:txEl>
                                              <p:pRg st="4" end="4"/>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 AM THE ROOT OF DAVID</a:t>
            </a:r>
            <a:br>
              <a:rPr lang="en-US" dirty="0" smtClean="0"/>
            </a:br>
            <a:r>
              <a:rPr lang="en-US" dirty="0" smtClean="0"/>
              <a:t>OFFSPRING OF DAVID</a:t>
            </a:r>
            <a:endParaRPr lang="en-US" dirty="0"/>
          </a:p>
        </p:txBody>
      </p:sp>
      <p:sp>
        <p:nvSpPr>
          <p:cNvPr id="3" name="Content Placeholder 2"/>
          <p:cNvSpPr>
            <a:spLocks noGrp="1"/>
          </p:cNvSpPr>
          <p:nvPr>
            <p:ph sz="quarter" idx="1"/>
          </p:nvPr>
        </p:nvSpPr>
        <p:spPr/>
        <p:txBody>
          <a:bodyPr>
            <a:normAutofit/>
          </a:bodyPr>
          <a:lstStyle/>
          <a:p>
            <a:r>
              <a:rPr lang="en-US" dirty="0" smtClean="0"/>
              <a:t>Son of God and son of King David.</a:t>
            </a:r>
          </a:p>
          <a:p>
            <a:r>
              <a:rPr lang="en-US" dirty="0" smtClean="0"/>
              <a:t>Isaiah 11:1-2 “ A shoot will come up from the stump of Jesse (David’s father); from his roots a Branch will bear fruit.  The Spirit of the LORD will rest on him– the Spirit of wisdom and of understanding, the Spirit of counsel and of power, the Spirit of knowledge and of  the fear of the LORD.”</a:t>
            </a:r>
          </a:p>
          <a:p>
            <a:r>
              <a:rPr lang="en-US" dirty="0" smtClean="0"/>
              <a:t>Matt.22:45  “If David calls him LORD, how can he be his son?”</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to="" calcmode="lin" valueType="num">
                                      <p:cBhvr>
                                        <p:cTn id="17" dur="1" fill="hold"/>
                                        <p:tgtEl>
                                          <p:spTgt spid="3">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 AM THE BRIGHT MORNING STAR</a:t>
            </a:r>
            <a:endParaRPr lang="en-US" dirty="0"/>
          </a:p>
        </p:txBody>
      </p:sp>
      <p:sp>
        <p:nvSpPr>
          <p:cNvPr id="3" name="Content Placeholder 2"/>
          <p:cNvSpPr>
            <a:spLocks noGrp="1"/>
          </p:cNvSpPr>
          <p:nvPr>
            <p:ph sz="quarter" idx="1"/>
          </p:nvPr>
        </p:nvSpPr>
        <p:spPr/>
        <p:txBody>
          <a:bodyPr/>
          <a:lstStyle/>
          <a:p>
            <a:r>
              <a:rPr lang="en-US" dirty="0" smtClean="0"/>
              <a:t>The God-Man arises like a star, the light of salvation to all.</a:t>
            </a:r>
          </a:p>
          <a:p>
            <a:r>
              <a:rPr lang="en-US" dirty="0" smtClean="0"/>
              <a:t>Numbers 24:17  “A star will come out of Jacob, a scepter will rise out of Israel.”</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DON’T ADD OR DETRACT FROM THIS BOOK</a:t>
            </a:r>
            <a:endParaRPr lang="en-US" dirty="0"/>
          </a:p>
        </p:txBody>
      </p:sp>
      <p:sp>
        <p:nvSpPr>
          <p:cNvPr id="3" name="Content Placeholder 2"/>
          <p:cNvSpPr>
            <a:spLocks noGrp="1"/>
          </p:cNvSpPr>
          <p:nvPr>
            <p:ph sz="quarter" idx="1"/>
          </p:nvPr>
        </p:nvSpPr>
        <p:spPr/>
        <p:txBody>
          <a:bodyPr/>
          <a:lstStyle/>
          <a:p>
            <a:r>
              <a:rPr lang="en-US" dirty="0" smtClean="0"/>
              <a:t>DISOBEY</a:t>
            </a:r>
          </a:p>
          <a:p>
            <a:r>
              <a:rPr lang="en-US" dirty="0" smtClean="0"/>
              <a:t>DISREGARD</a:t>
            </a:r>
          </a:p>
          <a:p>
            <a:r>
              <a:rPr lang="en-US" dirty="0" smtClean="0"/>
              <a:t>DISTORT</a:t>
            </a:r>
          </a:p>
          <a:p>
            <a:r>
              <a:rPr lang="en-US" dirty="0" smtClean="0"/>
              <a:t>DILUTE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to="" calcmode="lin" valueType="num">
                                      <p:cBhvr>
                                        <p:cTn id="17" dur="1" fill="hold"/>
                                        <p:tgtEl>
                                          <p:spTgt spid="3">
                                            <p:txEl>
                                              <p:pRg st="2" end="2"/>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to="" calcmode="lin" valueType="num">
                                      <p:cBhvr>
                                        <p:cTn id="22" dur="1" fill="hold"/>
                                        <p:tgtEl>
                                          <p:spTgt spid="3">
                                            <p:txEl>
                                              <p:pRg st="3" end="3"/>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 am coming soon.”  Jesus</a:t>
            </a:r>
            <a:endParaRPr lang="en-US" dirty="0"/>
          </a:p>
        </p:txBody>
      </p:sp>
      <p:sp>
        <p:nvSpPr>
          <p:cNvPr id="3" name="Content Placeholder 2"/>
          <p:cNvSpPr>
            <a:spLocks noGrp="1"/>
          </p:cNvSpPr>
          <p:nvPr>
            <p:ph sz="quarter" idx="1"/>
          </p:nvPr>
        </p:nvSpPr>
        <p:spPr/>
        <p:txBody>
          <a:bodyPr/>
          <a:lstStyle/>
          <a:p>
            <a:r>
              <a:rPr lang="en-US" dirty="0" smtClean="0"/>
              <a:t>Come</a:t>
            </a:r>
          </a:p>
          <a:p>
            <a:r>
              <a:rPr lang="en-US" dirty="0" smtClean="0"/>
              <a:t>Whoever is thirsty, let him come.</a:t>
            </a:r>
          </a:p>
          <a:p>
            <a:r>
              <a:rPr lang="en-US" dirty="0" smtClean="0"/>
              <a:t>Whoever wishes, let him take the free gift of the water of life.</a:t>
            </a:r>
          </a:p>
          <a:p>
            <a:r>
              <a:rPr lang="en-US" dirty="0" smtClean="0"/>
              <a:t>Amen. Come Lord Jesus.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to="" calcmode="lin" valueType="num">
                                      <p:cBhvr>
                                        <p:cTn id="17" dur="1" fill="hold"/>
                                        <p:tgtEl>
                                          <p:spTgt spid="3">
                                            <p:txEl>
                                              <p:pRg st="2" end="2"/>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to="" calcmode="lin" valueType="num">
                                      <p:cBhvr>
                                        <p:cTn id="22" dur="1" fill="hold"/>
                                        <p:tgtEl>
                                          <p:spTgt spid="3">
                                            <p:txEl>
                                              <p:pRg st="3" end="3"/>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48</TotalTime>
  <Words>331</Words>
  <Application>Microsoft Office PowerPoint</Application>
  <PresentationFormat>On-screen Show (4:3)</PresentationFormat>
  <Paragraphs>38</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Median</vt:lpstr>
      <vt:lpstr>I AM THE ALPHA AND THE OMEGA</vt:lpstr>
      <vt:lpstr>I AM</vt:lpstr>
      <vt:lpstr>ALPHA &amp; OMEGA</vt:lpstr>
      <vt:lpstr>1st &amp; Last Beginning &amp; the End</vt:lpstr>
      <vt:lpstr>I AM THE ROOT OF DAVID OFFSPRING OF DAVID</vt:lpstr>
      <vt:lpstr>I AM THE BRIGHT MORNING STAR</vt:lpstr>
      <vt:lpstr>DON’T ADD OR DETRACT FROM THIS BOOK</vt:lpstr>
      <vt:lpstr>“I am coming soon.”  Jesus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 AM THE ALPHA AND THE OMEGA</dc:title>
  <dc:creator>Steve</dc:creator>
  <cp:lastModifiedBy>Steve</cp:lastModifiedBy>
  <cp:revision>6</cp:revision>
  <dcterms:created xsi:type="dcterms:W3CDTF">2015-10-08T17:32:31Z</dcterms:created>
  <dcterms:modified xsi:type="dcterms:W3CDTF">2015-10-08T18:20:56Z</dcterms:modified>
</cp:coreProperties>
</file>